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0" r:id="rId1"/>
  </p:sldMasterIdLst>
  <p:notesMasterIdLst>
    <p:notesMasterId r:id="rId19"/>
  </p:notesMasterIdLst>
  <p:sldIdLst>
    <p:sldId id="344" r:id="rId2"/>
    <p:sldId id="283" r:id="rId3"/>
    <p:sldId id="312" r:id="rId4"/>
    <p:sldId id="340" r:id="rId5"/>
    <p:sldId id="1483" r:id="rId6"/>
    <p:sldId id="342" r:id="rId7"/>
    <p:sldId id="349" r:id="rId8"/>
    <p:sldId id="1484" r:id="rId9"/>
    <p:sldId id="346" r:id="rId10"/>
    <p:sldId id="347" r:id="rId11"/>
    <p:sldId id="348" r:id="rId12"/>
    <p:sldId id="341" r:id="rId13"/>
    <p:sldId id="1485" r:id="rId14"/>
    <p:sldId id="1486" r:id="rId15"/>
    <p:sldId id="1487" r:id="rId16"/>
    <p:sldId id="343" r:id="rId17"/>
    <p:sldId id="272" r:id="rId18"/>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635"/>
    <a:srgbClr val="F26535"/>
    <a:srgbClr val="43271E"/>
    <a:srgbClr val="FFFFFF"/>
    <a:srgbClr val="4D4D4E"/>
    <a:srgbClr val="FE9B1C"/>
    <a:srgbClr val="6B95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51" autoAdjust="0"/>
    <p:restoredTop sz="84326" autoAdjust="0"/>
  </p:normalViewPr>
  <p:slideViewPr>
    <p:cSldViewPr snapToGrid="0">
      <p:cViewPr varScale="1">
        <p:scale>
          <a:sx n="68" d="100"/>
          <a:sy n="68" d="100"/>
        </p:scale>
        <p:origin x="528" y="72"/>
      </p:cViewPr>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anjay\AppData\Local\Microsoft\Windows\Temporary%20Internet%20Files\Content.Outlook\A7ES3UC4\Hrly%20varaitio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BAM Vs Low coast AQM</a:t>
            </a:r>
            <a:br>
              <a:rPr lang="en-US"/>
            </a:br>
            <a:r>
              <a:rPr lang="en-US"/>
              <a:t>(01-Oct</a:t>
            </a:r>
            <a:r>
              <a:rPr lang="en-US" baseline="0"/>
              <a:t> to 17-Dec 2019)</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v>BAM</c:v>
          </c:tx>
          <c:spPr>
            <a:ln w="28575" cap="rnd">
              <a:solidFill>
                <a:schemeClr val="accent1"/>
              </a:solidFill>
              <a:round/>
            </a:ln>
            <a:effectLst/>
          </c:spPr>
          <c:marker>
            <c:symbol val="none"/>
          </c:marker>
          <c:cat>
            <c:strRef>
              <c:f>Sheet3!$F$2:$F$1846</c:f>
              <c:strCache>
                <c:ptCount val="1845"/>
                <c:pt idx="0">
                  <c:v>10/01/2019 00:00</c:v>
                </c:pt>
                <c:pt idx="1">
                  <c:v>10/01/2019 01:00</c:v>
                </c:pt>
                <c:pt idx="2">
                  <c:v>10/01/2019 02:00</c:v>
                </c:pt>
                <c:pt idx="3">
                  <c:v>10/01/2019 03:00</c:v>
                </c:pt>
                <c:pt idx="4">
                  <c:v>10/01/2019 04:00</c:v>
                </c:pt>
                <c:pt idx="5">
                  <c:v>10/01/2019 05:00</c:v>
                </c:pt>
                <c:pt idx="6">
                  <c:v>10/01/2019 06:00</c:v>
                </c:pt>
                <c:pt idx="7">
                  <c:v>10/01/2019 07:00</c:v>
                </c:pt>
                <c:pt idx="8">
                  <c:v>10/01/2019 08:00</c:v>
                </c:pt>
                <c:pt idx="9">
                  <c:v>10/01/2019 09:00</c:v>
                </c:pt>
                <c:pt idx="10">
                  <c:v>10/01/2019 10:00</c:v>
                </c:pt>
                <c:pt idx="11">
                  <c:v>10/01/2019 11:00</c:v>
                </c:pt>
                <c:pt idx="12">
                  <c:v>10/01/2019 12:00</c:v>
                </c:pt>
                <c:pt idx="13">
                  <c:v>10/01/2019 13:00</c:v>
                </c:pt>
                <c:pt idx="14">
                  <c:v>10/01/2019 14:00</c:v>
                </c:pt>
                <c:pt idx="15">
                  <c:v>10/01/2019 15:00</c:v>
                </c:pt>
                <c:pt idx="16">
                  <c:v>10/01/2019 16:00</c:v>
                </c:pt>
                <c:pt idx="17">
                  <c:v>10/01/2019 17:00</c:v>
                </c:pt>
                <c:pt idx="18">
                  <c:v>10/01/2019 18:00</c:v>
                </c:pt>
                <c:pt idx="19">
                  <c:v>10/01/2019 19:00</c:v>
                </c:pt>
                <c:pt idx="20">
                  <c:v>10/01/2019 20:00</c:v>
                </c:pt>
                <c:pt idx="21">
                  <c:v>10/01/2019 21:00</c:v>
                </c:pt>
                <c:pt idx="22">
                  <c:v>10/01/2019 22:00</c:v>
                </c:pt>
                <c:pt idx="23">
                  <c:v>10/01/2019 23:00</c:v>
                </c:pt>
                <c:pt idx="24">
                  <c:v>10/02/2019 00:00</c:v>
                </c:pt>
                <c:pt idx="25">
                  <c:v>10/02/2019 01:00</c:v>
                </c:pt>
                <c:pt idx="26">
                  <c:v>10/02/2019 02:00</c:v>
                </c:pt>
                <c:pt idx="27">
                  <c:v>10/02/2019 03:00</c:v>
                </c:pt>
                <c:pt idx="28">
                  <c:v>10/02/2019 04:00</c:v>
                </c:pt>
                <c:pt idx="29">
                  <c:v>10/02/2019 05:00</c:v>
                </c:pt>
                <c:pt idx="30">
                  <c:v>10/02/2019 06:00</c:v>
                </c:pt>
                <c:pt idx="31">
                  <c:v>10/02/2019 07:00</c:v>
                </c:pt>
                <c:pt idx="32">
                  <c:v>10/02/2019 08:00</c:v>
                </c:pt>
                <c:pt idx="33">
                  <c:v>10/02/2019 09:00</c:v>
                </c:pt>
                <c:pt idx="34">
                  <c:v>10/02/2019 10:00</c:v>
                </c:pt>
                <c:pt idx="35">
                  <c:v>10/02/2019 11:00</c:v>
                </c:pt>
                <c:pt idx="36">
                  <c:v>10/02/2019 12:00</c:v>
                </c:pt>
                <c:pt idx="37">
                  <c:v>10/02/2019 13:00</c:v>
                </c:pt>
                <c:pt idx="38">
                  <c:v>10/02/2019 14:00</c:v>
                </c:pt>
                <c:pt idx="39">
                  <c:v>10/02/2019 15:00</c:v>
                </c:pt>
                <c:pt idx="40">
                  <c:v>10/02/2019 16:00</c:v>
                </c:pt>
                <c:pt idx="41">
                  <c:v>10/02/2019 17:00</c:v>
                </c:pt>
                <c:pt idx="42">
                  <c:v>10/02/2019 18:00</c:v>
                </c:pt>
                <c:pt idx="43">
                  <c:v>10/02/2019 19:00</c:v>
                </c:pt>
                <c:pt idx="44">
                  <c:v>10/02/2019 20:00</c:v>
                </c:pt>
                <c:pt idx="45">
                  <c:v>10/02/2019 21:00</c:v>
                </c:pt>
                <c:pt idx="46">
                  <c:v>10/02/2019 22:00</c:v>
                </c:pt>
                <c:pt idx="47">
                  <c:v>10/02/2019 23:00</c:v>
                </c:pt>
                <c:pt idx="48">
                  <c:v>10/03/2019 00:00</c:v>
                </c:pt>
                <c:pt idx="49">
                  <c:v>10/03/2019 01:00</c:v>
                </c:pt>
                <c:pt idx="50">
                  <c:v>10/03/2019 02:00</c:v>
                </c:pt>
                <c:pt idx="51">
                  <c:v>10/03/2019 03:00</c:v>
                </c:pt>
                <c:pt idx="52">
                  <c:v>10/03/2019 04:00</c:v>
                </c:pt>
                <c:pt idx="53">
                  <c:v>10/03/2019 05:00</c:v>
                </c:pt>
                <c:pt idx="54">
                  <c:v>10/03/2019 06:00</c:v>
                </c:pt>
                <c:pt idx="55">
                  <c:v>10/03/2019 07:00</c:v>
                </c:pt>
                <c:pt idx="56">
                  <c:v>10/03/2019 08:00</c:v>
                </c:pt>
                <c:pt idx="57">
                  <c:v>10/03/2019 09:00</c:v>
                </c:pt>
                <c:pt idx="58">
                  <c:v>10/03/2019 10:00</c:v>
                </c:pt>
                <c:pt idx="59">
                  <c:v>10/03/2019 11:00</c:v>
                </c:pt>
                <c:pt idx="60">
                  <c:v>10/03/2019 12:00</c:v>
                </c:pt>
                <c:pt idx="61">
                  <c:v>10/03/2019 13:00</c:v>
                </c:pt>
                <c:pt idx="62">
                  <c:v>10/03/2019 14:00</c:v>
                </c:pt>
                <c:pt idx="63">
                  <c:v>10/03/2019 15:00</c:v>
                </c:pt>
                <c:pt idx="64">
                  <c:v>10/03/2019 16:00</c:v>
                </c:pt>
                <c:pt idx="65">
                  <c:v>10/03/2019 17:00</c:v>
                </c:pt>
                <c:pt idx="66">
                  <c:v>10/03/2019 18:00</c:v>
                </c:pt>
                <c:pt idx="67">
                  <c:v>10/03/2019 19:00</c:v>
                </c:pt>
                <c:pt idx="68">
                  <c:v>10/03/2019 22:00</c:v>
                </c:pt>
                <c:pt idx="69">
                  <c:v>10/03/2019 23:00</c:v>
                </c:pt>
                <c:pt idx="70">
                  <c:v>10/04/2019 00:00</c:v>
                </c:pt>
                <c:pt idx="71">
                  <c:v>10/04/2019 01:00</c:v>
                </c:pt>
                <c:pt idx="72">
                  <c:v>10/04/2019 02:00</c:v>
                </c:pt>
                <c:pt idx="73">
                  <c:v>10/04/2019 03:00</c:v>
                </c:pt>
                <c:pt idx="74">
                  <c:v>10/04/2019 04:00</c:v>
                </c:pt>
                <c:pt idx="75">
                  <c:v>10/04/2019 05:00</c:v>
                </c:pt>
                <c:pt idx="76">
                  <c:v>10/04/2019 06:00</c:v>
                </c:pt>
                <c:pt idx="77">
                  <c:v>10/04/2019 07:00</c:v>
                </c:pt>
                <c:pt idx="78">
                  <c:v>10/04/2019 08:00</c:v>
                </c:pt>
                <c:pt idx="79">
                  <c:v>10/04/2019 09:00</c:v>
                </c:pt>
                <c:pt idx="80">
                  <c:v>10/04/2019 10:00</c:v>
                </c:pt>
                <c:pt idx="81">
                  <c:v>10/04/2019 11:00</c:v>
                </c:pt>
                <c:pt idx="82">
                  <c:v>10/04/2019 12:00</c:v>
                </c:pt>
                <c:pt idx="83">
                  <c:v>10/04/2019 13:00</c:v>
                </c:pt>
                <c:pt idx="84">
                  <c:v>10/04/2019 14:00</c:v>
                </c:pt>
                <c:pt idx="85">
                  <c:v>10/04/2019 15:00</c:v>
                </c:pt>
                <c:pt idx="86">
                  <c:v>10/04/2019 16:00</c:v>
                </c:pt>
                <c:pt idx="87">
                  <c:v>10/04/2019 17:00</c:v>
                </c:pt>
                <c:pt idx="88">
                  <c:v>10/04/2019 18:00</c:v>
                </c:pt>
                <c:pt idx="89">
                  <c:v>10/04/2019 19:00</c:v>
                </c:pt>
                <c:pt idx="90">
                  <c:v>10/04/2019 20:00</c:v>
                </c:pt>
                <c:pt idx="91">
                  <c:v>10/04/2019 21:00</c:v>
                </c:pt>
                <c:pt idx="92">
                  <c:v>10/04/2019 22:00</c:v>
                </c:pt>
                <c:pt idx="93">
                  <c:v>10/04/2019 23:00</c:v>
                </c:pt>
                <c:pt idx="94">
                  <c:v>10/05/2019 00:00</c:v>
                </c:pt>
                <c:pt idx="95">
                  <c:v>10/05/2019 01:00</c:v>
                </c:pt>
                <c:pt idx="96">
                  <c:v>10/05/2019 02:00</c:v>
                </c:pt>
                <c:pt idx="97">
                  <c:v>10/05/2019 03:00</c:v>
                </c:pt>
                <c:pt idx="98">
                  <c:v>10/05/2019 04:00</c:v>
                </c:pt>
                <c:pt idx="99">
                  <c:v>10/05/2019 05:00</c:v>
                </c:pt>
                <c:pt idx="100">
                  <c:v>10/05/2019 06:00</c:v>
                </c:pt>
                <c:pt idx="101">
                  <c:v>10/05/2019 07:00</c:v>
                </c:pt>
                <c:pt idx="102">
                  <c:v>10/05/2019 08:00</c:v>
                </c:pt>
                <c:pt idx="103">
                  <c:v>10/05/2019 09:00</c:v>
                </c:pt>
                <c:pt idx="104">
                  <c:v>10/05/2019 10:00</c:v>
                </c:pt>
                <c:pt idx="105">
                  <c:v>10/05/2019 11:00</c:v>
                </c:pt>
                <c:pt idx="106">
                  <c:v>10/05/2019 12:00</c:v>
                </c:pt>
                <c:pt idx="107">
                  <c:v>10/05/2019 13:00</c:v>
                </c:pt>
                <c:pt idx="108">
                  <c:v>10/05/2019 14:00</c:v>
                </c:pt>
                <c:pt idx="109">
                  <c:v>10/05/2019 15:00</c:v>
                </c:pt>
                <c:pt idx="110">
                  <c:v>10/05/2019 16:00</c:v>
                </c:pt>
                <c:pt idx="111">
                  <c:v>10/05/2019 17:00</c:v>
                </c:pt>
                <c:pt idx="112">
                  <c:v>10/05/2019 18:00</c:v>
                </c:pt>
                <c:pt idx="113">
                  <c:v>10/05/2019 19:00</c:v>
                </c:pt>
                <c:pt idx="114">
                  <c:v>10/05/2019 20:00</c:v>
                </c:pt>
                <c:pt idx="115">
                  <c:v>10/05/2019 21:00</c:v>
                </c:pt>
                <c:pt idx="116">
                  <c:v>10/05/2019 22:00</c:v>
                </c:pt>
                <c:pt idx="117">
                  <c:v>10/05/2019 23:00</c:v>
                </c:pt>
                <c:pt idx="118">
                  <c:v>10/06/2019 00:00</c:v>
                </c:pt>
                <c:pt idx="119">
                  <c:v>10/06/2019 01:00</c:v>
                </c:pt>
                <c:pt idx="120">
                  <c:v>10/06/2019 02:00</c:v>
                </c:pt>
                <c:pt idx="121">
                  <c:v>10/06/2019 03:00</c:v>
                </c:pt>
                <c:pt idx="122">
                  <c:v>10/06/2019 04:00</c:v>
                </c:pt>
                <c:pt idx="123">
                  <c:v>10/06/2019 05:00</c:v>
                </c:pt>
                <c:pt idx="124">
                  <c:v>10/06/2019 06:00</c:v>
                </c:pt>
                <c:pt idx="125">
                  <c:v>10/06/2019 07:00</c:v>
                </c:pt>
                <c:pt idx="126">
                  <c:v>10/06/2019 08:00</c:v>
                </c:pt>
                <c:pt idx="127">
                  <c:v>10/06/2019 09:00</c:v>
                </c:pt>
                <c:pt idx="128">
                  <c:v>10/06/2019 10:00</c:v>
                </c:pt>
                <c:pt idx="129">
                  <c:v>10/06/2019 11:00</c:v>
                </c:pt>
                <c:pt idx="130">
                  <c:v>10/06/2019 12:00</c:v>
                </c:pt>
                <c:pt idx="131">
                  <c:v>10/06/2019 13:00</c:v>
                </c:pt>
                <c:pt idx="132">
                  <c:v>10/06/2019 14:00</c:v>
                </c:pt>
                <c:pt idx="133">
                  <c:v>10/06/2019 15:00</c:v>
                </c:pt>
                <c:pt idx="134">
                  <c:v>10/06/2019 16:00</c:v>
                </c:pt>
                <c:pt idx="135">
                  <c:v>10/06/2019 17:00</c:v>
                </c:pt>
                <c:pt idx="136">
                  <c:v>10/06/2019 18:00</c:v>
                </c:pt>
                <c:pt idx="137">
                  <c:v>10/06/2019 19:00</c:v>
                </c:pt>
                <c:pt idx="138">
                  <c:v>10/06/2019 20:00</c:v>
                </c:pt>
                <c:pt idx="139">
                  <c:v>10/06/2019 21:00</c:v>
                </c:pt>
                <c:pt idx="140">
                  <c:v>10/06/2019 22:00</c:v>
                </c:pt>
                <c:pt idx="141">
                  <c:v>10/06/2019 23:00</c:v>
                </c:pt>
                <c:pt idx="142">
                  <c:v>10/07/2019 00:00</c:v>
                </c:pt>
                <c:pt idx="143">
                  <c:v>10/07/2019 01:00</c:v>
                </c:pt>
                <c:pt idx="144">
                  <c:v>10/07/2019 02:00</c:v>
                </c:pt>
                <c:pt idx="145">
                  <c:v>10/07/2019 03:00</c:v>
                </c:pt>
                <c:pt idx="146">
                  <c:v>10/07/2019 04:00</c:v>
                </c:pt>
                <c:pt idx="147">
                  <c:v>10/07/2019 05:00</c:v>
                </c:pt>
                <c:pt idx="148">
                  <c:v>10/07/2019 06:00</c:v>
                </c:pt>
                <c:pt idx="149">
                  <c:v>10/07/2019 07:00</c:v>
                </c:pt>
                <c:pt idx="150">
                  <c:v>10/07/2019 08:00</c:v>
                </c:pt>
                <c:pt idx="151">
                  <c:v>10/07/2019 09:00</c:v>
                </c:pt>
                <c:pt idx="152">
                  <c:v>10/07/2019 10:00</c:v>
                </c:pt>
                <c:pt idx="153">
                  <c:v>10/07/2019 11:00</c:v>
                </c:pt>
                <c:pt idx="154">
                  <c:v>10/07/2019 12:00</c:v>
                </c:pt>
                <c:pt idx="155">
                  <c:v>10/07/2019 13:00</c:v>
                </c:pt>
                <c:pt idx="156">
                  <c:v>10/07/2019 14:00</c:v>
                </c:pt>
                <c:pt idx="157">
                  <c:v>10/07/2019 15:00</c:v>
                </c:pt>
                <c:pt idx="158">
                  <c:v>10/07/2019 16:00</c:v>
                </c:pt>
                <c:pt idx="159">
                  <c:v>10/07/2019 17:00</c:v>
                </c:pt>
                <c:pt idx="160">
                  <c:v>10/07/2019 18:00</c:v>
                </c:pt>
                <c:pt idx="161">
                  <c:v>10/07/2019 19:00</c:v>
                </c:pt>
                <c:pt idx="162">
                  <c:v>10/07/2019 20:00</c:v>
                </c:pt>
                <c:pt idx="163">
                  <c:v>10/07/2019 21:00</c:v>
                </c:pt>
                <c:pt idx="164">
                  <c:v>10/07/2019 22:00</c:v>
                </c:pt>
                <c:pt idx="165">
                  <c:v>10/07/2019 23:00</c:v>
                </c:pt>
                <c:pt idx="166">
                  <c:v>10/08/2019 00:00</c:v>
                </c:pt>
                <c:pt idx="167">
                  <c:v>10/08/2019 01:00</c:v>
                </c:pt>
                <c:pt idx="168">
                  <c:v>10/08/2019 02:00</c:v>
                </c:pt>
                <c:pt idx="169">
                  <c:v>10/08/2019 03:00</c:v>
                </c:pt>
                <c:pt idx="170">
                  <c:v>10/08/2019 04:00</c:v>
                </c:pt>
                <c:pt idx="171">
                  <c:v>10/08/2019 05:00</c:v>
                </c:pt>
                <c:pt idx="172">
                  <c:v>10/08/2019 06:00</c:v>
                </c:pt>
                <c:pt idx="173">
                  <c:v>10/08/2019 07:00</c:v>
                </c:pt>
                <c:pt idx="174">
                  <c:v>10/08/2019 08:00</c:v>
                </c:pt>
                <c:pt idx="175">
                  <c:v>10/08/2019 09:00</c:v>
                </c:pt>
                <c:pt idx="176">
                  <c:v>10/08/2019 10:00</c:v>
                </c:pt>
                <c:pt idx="177">
                  <c:v>10/08/2019 11:00</c:v>
                </c:pt>
                <c:pt idx="178">
                  <c:v>10/08/2019 12:00</c:v>
                </c:pt>
                <c:pt idx="179">
                  <c:v>10/08/2019 13:00</c:v>
                </c:pt>
                <c:pt idx="180">
                  <c:v>10/08/2019 14:00</c:v>
                </c:pt>
                <c:pt idx="181">
                  <c:v>10/08/2019 15:00</c:v>
                </c:pt>
                <c:pt idx="182">
                  <c:v>10/08/2019 16:00</c:v>
                </c:pt>
                <c:pt idx="183">
                  <c:v>10/08/2019 17:00</c:v>
                </c:pt>
                <c:pt idx="184">
                  <c:v>10/08/2019 18:00</c:v>
                </c:pt>
                <c:pt idx="185">
                  <c:v>10/08/2019 19:00</c:v>
                </c:pt>
                <c:pt idx="186">
                  <c:v>10/08/2019 20:00</c:v>
                </c:pt>
                <c:pt idx="187">
                  <c:v>10/08/2019 21:00</c:v>
                </c:pt>
                <c:pt idx="188">
                  <c:v>10/08/2019 22:00</c:v>
                </c:pt>
                <c:pt idx="189">
                  <c:v>10/08/2019 23:00</c:v>
                </c:pt>
                <c:pt idx="190">
                  <c:v>10/09/2019 00:00</c:v>
                </c:pt>
                <c:pt idx="191">
                  <c:v>10/09/2019 01:00</c:v>
                </c:pt>
                <c:pt idx="192">
                  <c:v>10/09/2019 02:00</c:v>
                </c:pt>
                <c:pt idx="193">
                  <c:v>10/09/2019 03:00</c:v>
                </c:pt>
                <c:pt idx="194">
                  <c:v>10/09/2019 04:00</c:v>
                </c:pt>
                <c:pt idx="195">
                  <c:v>10/09/2019 05:00</c:v>
                </c:pt>
                <c:pt idx="196">
                  <c:v>10/09/2019 06:00</c:v>
                </c:pt>
                <c:pt idx="197">
                  <c:v>10/09/2019 07:00</c:v>
                </c:pt>
                <c:pt idx="198">
                  <c:v>10/09/2019 08:00</c:v>
                </c:pt>
                <c:pt idx="199">
                  <c:v>10/09/2019 09:00</c:v>
                </c:pt>
                <c:pt idx="200">
                  <c:v>10/09/2019 10:00</c:v>
                </c:pt>
                <c:pt idx="201">
                  <c:v>10/09/2019 11:00</c:v>
                </c:pt>
                <c:pt idx="202">
                  <c:v>10/09/2019 12:00</c:v>
                </c:pt>
                <c:pt idx="203">
                  <c:v>10/09/2019 13:00</c:v>
                </c:pt>
                <c:pt idx="204">
                  <c:v>10/09/2019 14:00</c:v>
                </c:pt>
                <c:pt idx="205">
                  <c:v>10/09/2019 15:00</c:v>
                </c:pt>
                <c:pt idx="206">
                  <c:v>10/09/2019 16:00</c:v>
                </c:pt>
                <c:pt idx="207">
                  <c:v>10/09/2019 17:00</c:v>
                </c:pt>
                <c:pt idx="208">
                  <c:v>10/09/2019 18:00</c:v>
                </c:pt>
                <c:pt idx="209">
                  <c:v>10/09/2019 19:00</c:v>
                </c:pt>
                <c:pt idx="210">
                  <c:v>10/09/2019 20:00</c:v>
                </c:pt>
                <c:pt idx="211">
                  <c:v>10/09/2019 21:00</c:v>
                </c:pt>
                <c:pt idx="212">
                  <c:v>10/09/2019 22:00</c:v>
                </c:pt>
                <c:pt idx="213">
                  <c:v>10/09/2019 23:00</c:v>
                </c:pt>
                <c:pt idx="214">
                  <c:v>10/10/2019 00:00</c:v>
                </c:pt>
                <c:pt idx="215">
                  <c:v>10/10/2019 01:00</c:v>
                </c:pt>
                <c:pt idx="216">
                  <c:v>10/10/2019 02:00</c:v>
                </c:pt>
                <c:pt idx="217">
                  <c:v>10/10/2019 03:00</c:v>
                </c:pt>
                <c:pt idx="218">
                  <c:v>10/10/2019 04:00</c:v>
                </c:pt>
                <c:pt idx="219">
                  <c:v>10/10/2019 05:00</c:v>
                </c:pt>
                <c:pt idx="220">
                  <c:v>10/10/2019 06:00</c:v>
                </c:pt>
                <c:pt idx="221">
                  <c:v>10/10/2019 07:00</c:v>
                </c:pt>
                <c:pt idx="222">
                  <c:v>10/10/2019 08:00</c:v>
                </c:pt>
                <c:pt idx="223">
                  <c:v>10/10/2019 09:00</c:v>
                </c:pt>
                <c:pt idx="224">
                  <c:v>10/10/2019 10:00</c:v>
                </c:pt>
                <c:pt idx="225">
                  <c:v>10/10/2019 11:00</c:v>
                </c:pt>
                <c:pt idx="226">
                  <c:v>10/10/2019 12:00</c:v>
                </c:pt>
                <c:pt idx="227">
                  <c:v>10/10/2019 13:00</c:v>
                </c:pt>
                <c:pt idx="228">
                  <c:v>10/10/2019 14:00</c:v>
                </c:pt>
                <c:pt idx="229">
                  <c:v>10/10/2019 15:00</c:v>
                </c:pt>
                <c:pt idx="230">
                  <c:v>10/10/2019 16:00</c:v>
                </c:pt>
                <c:pt idx="231">
                  <c:v>10/10/2019 17:00</c:v>
                </c:pt>
                <c:pt idx="232">
                  <c:v>10/10/2019 18:00</c:v>
                </c:pt>
                <c:pt idx="233">
                  <c:v>10/10/2019 19:00</c:v>
                </c:pt>
                <c:pt idx="234">
                  <c:v>10/10/2019 20:00</c:v>
                </c:pt>
                <c:pt idx="235">
                  <c:v>10/10/2019 21:00</c:v>
                </c:pt>
                <c:pt idx="236">
                  <c:v>10/10/2019 22:00</c:v>
                </c:pt>
                <c:pt idx="237">
                  <c:v>10/10/2019 23:00</c:v>
                </c:pt>
                <c:pt idx="238">
                  <c:v>10/11/2019 00:00</c:v>
                </c:pt>
                <c:pt idx="239">
                  <c:v>10/11/2019 01:00</c:v>
                </c:pt>
                <c:pt idx="240">
                  <c:v>10/11/2019 02:00</c:v>
                </c:pt>
                <c:pt idx="241">
                  <c:v>10/11/2019 03:00</c:v>
                </c:pt>
                <c:pt idx="242">
                  <c:v>10/11/2019 04:00</c:v>
                </c:pt>
                <c:pt idx="243">
                  <c:v>10/11/2019 05:00</c:v>
                </c:pt>
                <c:pt idx="244">
                  <c:v>10/11/2019 06:00</c:v>
                </c:pt>
                <c:pt idx="245">
                  <c:v>10/11/2019 07:00</c:v>
                </c:pt>
                <c:pt idx="246">
                  <c:v>10/11/2019 08:00</c:v>
                </c:pt>
                <c:pt idx="247">
                  <c:v>10/11/2019 09:00</c:v>
                </c:pt>
                <c:pt idx="248">
                  <c:v>10/11/2019 10:00</c:v>
                </c:pt>
                <c:pt idx="249">
                  <c:v>10/11/2019 11:00</c:v>
                </c:pt>
                <c:pt idx="250">
                  <c:v>10/11/2019 12:00</c:v>
                </c:pt>
                <c:pt idx="251">
                  <c:v>10/11/2019 13:00</c:v>
                </c:pt>
                <c:pt idx="252">
                  <c:v>10/11/2019 14:00</c:v>
                </c:pt>
                <c:pt idx="253">
                  <c:v>10/11/2019 15:00</c:v>
                </c:pt>
                <c:pt idx="254">
                  <c:v>10/11/2019 16:00</c:v>
                </c:pt>
                <c:pt idx="255">
                  <c:v>10/11/2019 17:00</c:v>
                </c:pt>
                <c:pt idx="256">
                  <c:v>10/11/2019 18:00</c:v>
                </c:pt>
                <c:pt idx="257">
                  <c:v>10/11/2019 19:00</c:v>
                </c:pt>
                <c:pt idx="258">
                  <c:v>10/11/2019 20:00</c:v>
                </c:pt>
                <c:pt idx="259">
                  <c:v>10/11/2019 21:00</c:v>
                </c:pt>
                <c:pt idx="260">
                  <c:v>10/11/2019 22:00</c:v>
                </c:pt>
                <c:pt idx="261">
                  <c:v>10/11/2019 23:00</c:v>
                </c:pt>
                <c:pt idx="262">
                  <c:v>10/12/2019 00:00</c:v>
                </c:pt>
                <c:pt idx="263">
                  <c:v>10/12/2019 01:00</c:v>
                </c:pt>
                <c:pt idx="264">
                  <c:v>10/12/2019 02:00</c:v>
                </c:pt>
                <c:pt idx="265">
                  <c:v>10/12/2019 03:00</c:v>
                </c:pt>
                <c:pt idx="266">
                  <c:v>10/12/2019 04:00</c:v>
                </c:pt>
                <c:pt idx="267">
                  <c:v>10/12/2019 05:00</c:v>
                </c:pt>
                <c:pt idx="268">
                  <c:v>10/12/2019 06:00</c:v>
                </c:pt>
                <c:pt idx="269">
                  <c:v>10/12/2019 07:00</c:v>
                </c:pt>
                <c:pt idx="270">
                  <c:v>10/12/2019 08:00</c:v>
                </c:pt>
                <c:pt idx="271">
                  <c:v>10/12/2019 09:00</c:v>
                </c:pt>
                <c:pt idx="272">
                  <c:v>10/12/2019 10:00</c:v>
                </c:pt>
                <c:pt idx="273">
                  <c:v>10/12/2019 11:00</c:v>
                </c:pt>
                <c:pt idx="274">
                  <c:v>10/12/2019 12:00</c:v>
                </c:pt>
                <c:pt idx="275">
                  <c:v>10/12/2019 13:00</c:v>
                </c:pt>
                <c:pt idx="276">
                  <c:v>10/12/2019 14:00</c:v>
                </c:pt>
                <c:pt idx="277">
                  <c:v>10/12/2019 15:00</c:v>
                </c:pt>
                <c:pt idx="278">
                  <c:v>10/12/2019 16:00</c:v>
                </c:pt>
                <c:pt idx="279">
                  <c:v>10/12/2019 17:00</c:v>
                </c:pt>
                <c:pt idx="280">
                  <c:v>10/12/2019 18:00</c:v>
                </c:pt>
                <c:pt idx="281">
                  <c:v>10/12/2019 19:00</c:v>
                </c:pt>
                <c:pt idx="282">
                  <c:v>10/12/2019 20:00</c:v>
                </c:pt>
                <c:pt idx="283">
                  <c:v>10/12/2019 21:00</c:v>
                </c:pt>
                <c:pt idx="284">
                  <c:v>10/12/2019 22:00</c:v>
                </c:pt>
                <c:pt idx="285">
                  <c:v>10/12/2019 23:00</c:v>
                </c:pt>
                <c:pt idx="286">
                  <c:v>10/13/2019 00:00</c:v>
                </c:pt>
                <c:pt idx="287">
                  <c:v>10/13/2019 01:00</c:v>
                </c:pt>
                <c:pt idx="288">
                  <c:v>10/13/2019 02:00</c:v>
                </c:pt>
                <c:pt idx="289">
                  <c:v>10/13/2019 03:00</c:v>
                </c:pt>
                <c:pt idx="290">
                  <c:v>10/13/2019 04:00</c:v>
                </c:pt>
                <c:pt idx="291">
                  <c:v>10/13/2019 05:00</c:v>
                </c:pt>
                <c:pt idx="292">
                  <c:v>10/13/2019 06:00</c:v>
                </c:pt>
                <c:pt idx="293">
                  <c:v>10/13/2019 07:00</c:v>
                </c:pt>
                <c:pt idx="294">
                  <c:v>10/13/2019 08:00</c:v>
                </c:pt>
                <c:pt idx="295">
                  <c:v>10/13/2019 09:00</c:v>
                </c:pt>
                <c:pt idx="296">
                  <c:v>10/13/2019 10:00</c:v>
                </c:pt>
                <c:pt idx="297">
                  <c:v>10/13/2019 11:00</c:v>
                </c:pt>
                <c:pt idx="298">
                  <c:v>10/13/2019 12:00</c:v>
                </c:pt>
                <c:pt idx="299">
                  <c:v>10/13/2019 13:00</c:v>
                </c:pt>
                <c:pt idx="300">
                  <c:v>10/13/2019 14:00</c:v>
                </c:pt>
                <c:pt idx="301">
                  <c:v>10/13/2019 15:00</c:v>
                </c:pt>
                <c:pt idx="302">
                  <c:v>10/13/2019 16:00</c:v>
                </c:pt>
                <c:pt idx="303">
                  <c:v>10/13/2019 17:00</c:v>
                </c:pt>
                <c:pt idx="304">
                  <c:v>10/13/2019 18:00</c:v>
                </c:pt>
                <c:pt idx="305">
                  <c:v>10/13/2019 19:00</c:v>
                </c:pt>
                <c:pt idx="306">
                  <c:v>10/13/2019 20:00</c:v>
                </c:pt>
                <c:pt idx="307">
                  <c:v>10/13/2019 21:00</c:v>
                </c:pt>
                <c:pt idx="308">
                  <c:v>10/13/2019 22:00</c:v>
                </c:pt>
                <c:pt idx="309">
                  <c:v>10/13/2019 23:00</c:v>
                </c:pt>
                <c:pt idx="310">
                  <c:v>10/14/2019 00:00</c:v>
                </c:pt>
                <c:pt idx="311">
                  <c:v>10/14/2019 01:00</c:v>
                </c:pt>
                <c:pt idx="312">
                  <c:v>10/14/2019 02:00</c:v>
                </c:pt>
                <c:pt idx="313">
                  <c:v>10/14/2019 03:00</c:v>
                </c:pt>
                <c:pt idx="314">
                  <c:v>10/14/2019 04:00</c:v>
                </c:pt>
                <c:pt idx="315">
                  <c:v>10/14/2019 05:00</c:v>
                </c:pt>
                <c:pt idx="316">
                  <c:v>10/14/2019 06:00</c:v>
                </c:pt>
                <c:pt idx="317">
                  <c:v>10/14/2019 07:00</c:v>
                </c:pt>
                <c:pt idx="318">
                  <c:v>10/14/2019 08:00</c:v>
                </c:pt>
                <c:pt idx="319">
                  <c:v>10/14/2019 09:00</c:v>
                </c:pt>
                <c:pt idx="320">
                  <c:v>10/14/2019 10:00</c:v>
                </c:pt>
                <c:pt idx="321">
                  <c:v>10/14/2019 11:00</c:v>
                </c:pt>
                <c:pt idx="322">
                  <c:v>10/14/2019 12:00</c:v>
                </c:pt>
                <c:pt idx="323">
                  <c:v>10/14/2019 13:00</c:v>
                </c:pt>
                <c:pt idx="324">
                  <c:v>10/14/2019 14:00</c:v>
                </c:pt>
                <c:pt idx="325">
                  <c:v>10/14/2019 15:00</c:v>
                </c:pt>
                <c:pt idx="326">
                  <c:v>10/14/2019 16:00</c:v>
                </c:pt>
                <c:pt idx="327">
                  <c:v>10/14/2019 17:00</c:v>
                </c:pt>
                <c:pt idx="328">
                  <c:v>10/14/2019 18:00</c:v>
                </c:pt>
                <c:pt idx="329">
                  <c:v>10/14/2019 19:00</c:v>
                </c:pt>
                <c:pt idx="330">
                  <c:v>10/14/2019 20:00</c:v>
                </c:pt>
                <c:pt idx="331">
                  <c:v>10/14/2019 21:00</c:v>
                </c:pt>
                <c:pt idx="332">
                  <c:v>10/14/2019 22:00</c:v>
                </c:pt>
                <c:pt idx="333">
                  <c:v>10/14/2019 23:00</c:v>
                </c:pt>
                <c:pt idx="334">
                  <c:v>10/15/2019 00:00</c:v>
                </c:pt>
                <c:pt idx="335">
                  <c:v>10/15/2019 01:00</c:v>
                </c:pt>
                <c:pt idx="336">
                  <c:v>10/15/2019 02:00</c:v>
                </c:pt>
                <c:pt idx="337">
                  <c:v>10/15/2019 03:00</c:v>
                </c:pt>
                <c:pt idx="338">
                  <c:v>10/15/2019 04:00</c:v>
                </c:pt>
                <c:pt idx="339">
                  <c:v>10/15/2019 05:00</c:v>
                </c:pt>
                <c:pt idx="340">
                  <c:v>10/15/2019 06:00</c:v>
                </c:pt>
                <c:pt idx="341">
                  <c:v>10/15/2019 07:00</c:v>
                </c:pt>
                <c:pt idx="342">
                  <c:v>10/15/2019 08:00</c:v>
                </c:pt>
                <c:pt idx="343">
                  <c:v>10/15/2019 09:00</c:v>
                </c:pt>
                <c:pt idx="344">
                  <c:v>10/15/2019 10:00</c:v>
                </c:pt>
                <c:pt idx="345">
                  <c:v>10/15/2019 11:00</c:v>
                </c:pt>
                <c:pt idx="346">
                  <c:v>10/15/2019 12:00</c:v>
                </c:pt>
                <c:pt idx="347">
                  <c:v>10/15/2019 13:00</c:v>
                </c:pt>
                <c:pt idx="348">
                  <c:v>10/15/2019 14:00</c:v>
                </c:pt>
                <c:pt idx="349">
                  <c:v>10/15/2019 15:00</c:v>
                </c:pt>
                <c:pt idx="350">
                  <c:v>10/15/2019 16:00</c:v>
                </c:pt>
                <c:pt idx="351">
                  <c:v>10/15/2019 17:00</c:v>
                </c:pt>
                <c:pt idx="352">
                  <c:v>10/15/2019 18:00</c:v>
                </c:pt>
                <c:pt idx="353">
                  <c:v>10/15/2019 19:00</c:v>
                </c:pt>
                <c:pt idx="354">
                  <c:v>10/15/2019 20:00</c:v>
                </c:pt>
                <c:pt idx="355">
                  <c:v>10/15/2019 21:00</c:v>
                </c:pt>
                <c:pt idx="356">
                  <c:v>10/15/2019 22:00</c:v>
                </c:pt>
                <c:pt idx="357">
                  <c:v>10/15/2019 23:00</c:v>
                </c:pt>
                <c:pt idx="358">
                  <c:v>10/16/2019 00:00</c:v>
                </c:pt>
                <c:pt idx="359">
                  <c:v>10/16/2019 01:00</c:v>
                </c:pt>
                <c:pt idx="360">
                  <c:v>10/16/2019 02:00</c:v>
                </c:pt>
                <c:pt idx="361">
                  <c:v>10/16/2019 03:00</c:v>
                </c:pt>
                <c:pt idx="362">
                  <c:v>10/16/2019 04:00</c:v>
                </c:pt>
                <c:pt idx="363">
                  <c:v>10/16/2019 05:00</c:v>
                </c:pt>
                <c:pt idx="364">
                  <c:v>10/16/2019 06:00</c:v>
                </c:pt>
                <c:pt idx="365">
                  <c:v>10/16/2019 07:00</c:v>
                </c:pt>
                <c:pt idx="366">
                  <c:v>10/16/2019 08:00</c:v>
                </c:pt>
                <c:pt idx="367">
                  <c:v>10/16/2019 09:00</c:v>
                </c:pt>
                <c:pt idx="368">
                  <c:v>10/16/2019 10:00</c:v>
                </c:pt>
                <c:pt idx="369">
                  <c:v>10/16/2019 11:00</c:v>
                </c:pt>
                <c:pt idx="370">
                  <c:v>10/16/2019 12:00</c:v>
                </c:pt>
                <c:pt idx="371">
                  <c:v>10/16/2019 13:00</c:v>
                </c:pt>
                <c:pt idx="372">
                  <c:v>10/16/2019 14:00</c:v>
                </c:pt>
                <c:pt idx="373">
                  <c:v>10/16/2019 15:00</c:v>
                </c:pt>
                <c:pt idx="374">
                  <c:v>10/16/2019 16:00</c:v>
                </c:pt>
                <c:pt idx="375">
                  <c:v>10/16/2019 17:00</c:v>
                </c:pt>
                <c:pt idx="376">
                  <c:v>10/16/2019 18:00</c:v>
                </c:pt>
                <c:pt idx="377">
                  <c:v>10/16/2019 19:00</c:v>
                </c:pt>
                <c:pt idx="378">
                  <c:v>10/16/2019 20:00</c:v>
                </c:pt>
                <c:pt idx="379">
                  <c:v>10/16/2019 21:00</c:v>
                </c:pt>
                <c:pt idx="380">
                  <c:v>10/16/2019 22:00</c:v>
                </c:pt>
                <c:pt idx="381">
                  <c:v>10/16/2019 23:00</c:v>
                </c:pt>
                <c:pt idx="382">
                  <c:v>10/17/2019 00:00</c:v>
                </c:pt>
                <c:pt idx="383">
                  <c:v>10/17/2019 01:00</c:v>
                </c:pt>
                <c:pt idx="384">
                  <c:v>10/17/2019 02:00</c:v>
                </c:pt>
                <c:pt idx="385">
                  <c:v>10/17/2019 03:00</c:v>
                </c:pt>
                <c:pt idx="386">
                  <c:v>10/17/2019 04:00</c:v>
                </c:pt>
                <c:pt idx="387">
                  <c:v>10/17/2019 05:00</c:v>
                </c:pt>
                <c:pt idx="388">
                  <c:v>10/17/2019 06:00</c:v>
                </c:pt>
                <c:pt idx="389">
                  <c:v>10/17/2019 07:00</c:v>
                </c:pt>
                <c:pt idx="390">
                  <c:v>10/17/2019 08:00</c:v>
                </c:pt>
                <c:pt idx="391">
                  <c:v>10/17/2019 09:00</c:v>
                </c:pt>
                <c:pt idx="392">
                  <c:v>10/17/2019 10:00</c:v>
                </c:pt>
                <c:pt idx="393">
                  <c:v>10/17/2019 11:00</c:v>
                </c:pt>
                <c:pt idx="394">
                  <c:v>10/17/2019 12:00</c:v>
                </c:pt>
                <c:pt idx="395">
                  <c:v>10/17/2019 13:00</c:v>
                </c:pt>
                <c:pt idx="396">
                  <c:v>10/17/2019 14:00</c:v>
                </c:pt>
                <c:pt idx="397">
                  <c:v>10/17/2019 15:00</c:v>
                </c:pt>
                <c:pt idx="398">
                  <c:v>10/17/2019 16:00</c:v>
                </c:pt>
                <c:pt idx="399">
                  <c:v>10/17/2019 17:00</c:v>
                </c:pt>
                <c:pt idx="400">
                  <c:v>10/17/2019 18:00</c:v>
                </c:pt>
                <c:pt idx="401">
                  <c:v>10/17/2019 19:00</c:v>
                </c:pt>
                <c:pt idx="402">
                  <c:v>10/17/2019 20:00</c:v>
                </c:pt>
                <c:pt idx="403">
                  <c:v>10/17/2019 21:00</c:v>
                </c:pt>
                <c:pt idx="404">
                  <c:v>10/17/2019 22:00</c:v>
                </c:pt>
                <c:pt idx="405">
                  <c:v>10/17/2019 23:00</c:v>
                </c:pt>
                <c:pt idx="406">
                  <c:v>10/18/2019 00:00</c:v>
                </c:pt>
                <c:pt idx="407">
                  <c:v>10/18/2019 01:00</c:v>
                </c:pt>
                <c:pt idx="408">
                  <c:v>10/18/2019 02:00</c:v>
                </c:pt>
                <c:pt idx="409">
                  <c:v>10/18/2019 03:00</c:v>
                </c:pt>
                <c:pt idx="410">
                  <c:v>10/18/2019 04:00</c:v>
                </c:pt>
                <c:pt idx="411">
                  <c:v>10/18/2019 05:00</c:v>
                </c:pt>
                <c:pt idx="412">
                  <c:v>10/18/2019 06:00</c:v>
                </c:pt>
                <c:pt idx="413">
                  <c:v>10/18/2019 07:00</c:v>
                </c:pt>
                <c:pt idx="414">
                  <c:v>10/18/2019 08:00</c:v>
                </c:pt>
                <c:pt idx="415">
                  <c:v>10/18/2019 09:00</c:v>
                </c:pt>
                <c:pt idx="416">
                  <c:v>10/18/2019 10:00</c:v>
                </c:pt>
                <c:pt idx="417">
                  <c:v>10/18/2019 11:00</c:v>
                </c:pt>
                <c:pt idx="418">
                  <c:v>10/18/2019 12:00</c:v>
                </c:pt>
                <c:pt idx="419">
                  <c:v>10/18/2019 13:00</c:v>
                </c:pt>
                <c:pt idx="420">
                  <c:v>10/18/2019 14:00</c:v>
                </c:pt>
                <c:pt idx="421">
                  <c:v>10/18/2019 15:00</c:v>
                </c:pt>
                <c:pt idx="422">
                  <c:v>10/18/2019 16:00</c:v>
                </c:pt>
                <c:pt idx="423">
                  <c:v>10/18/2019 17:00</c:v>
                </c:pt>
                <c:pt idx="424">
                  <c:v>10/18/2019 18:00</c:v>
                </c:pt>
                <c:pt idx="425">
                  <c:v>10/18/2019 19:00</c:v>
                </c:pt>
                <c:pt idx="426">
                  <c:v>10/18/2019 20:00</c:v>
                </c:pt>
                <c:pt idx="427">
                  <c:v>10/18/2019 21:00</c:v>
                </c:pt>
                <c:pt idx="428">
                  <c:v>10/18/2019 22:00</c:v>
                </c:pt>
                <c:pt idx="429">
                  <c:v>10/18/2019 23:00</c:v>
                </c:pt>
                <c:pt idx="430">
                  <c:v>10/19/2019 00:00</c:v>
                </c:pt>
                <c:pt idx="431">
                  <c:v>10/19/2019 01:00</c:v>
                </c:pt>
                <c:pt idx="432">
                  <c:v>10/19/2019 02:00</c:v>
                </c:pt>
                <c:pt idx="433">
                  <c:v>10/19/2019 03:00</c:v>
                </c:pt>
                <c:pt idx="434">
                  <c:v>10/19/2019 04:00</c:v>
                </c:pt>
                <c:pt idx="435">
                  <c:v>10/19/2019 05:00</c:v>
                </c:pt>
                <c:pt idx="436">
                  <c:v>10/19/2019 06:00</c:v>
                </c:pt>
                <c:pt idx="437">
                  <c:v>10/19/2019 07:00</c:v>
                </c:pt>
                <c:pt idx="438">
                  <c:v>10/19/2019 12:00</c:v>
                </c:pt>
                <c:pt idx="439">
                  <c:v>10/19/2019 13:00</c:v>
                </c:pt>
                <c:pt idx="440">
                  <c:v>10/19/2019 14:00</c:v>
                </c:pt>
                <c:pt idx="441">
                  <c:v>10/19/2019 15:00</c:v>
                </c:pt>
                <c:pt idx="442">
                  <c:v>10/19/2019 16:00</c:v>
                </c:pt>
                <c:pt idx="443">
                  <c:v>10/19/2019 17:00</c:v>
                </c:pt>
                <c:pt idx="444">
                  <c:v>10/19/2019 18:00</c:v>
                </c:pt>
                <c:pt idx="445">
                  <c:v>10/19/2019 19:00</c:v>
                </c:pt>
                <c:pt idx="446">
                  <c:v>10/19/2019 20:00</c:v>
                </c:pt>
                <c:pt idx="447">
                  <c:v>10/19/2019 21:00</c:v>
                </c:pt>
                <c:pt idx="448">
                  <c:v>10/19/2019 22:00</c:v>
                </c:pt>
                <c:pt idx="449">
                  <c:v>10/19/2019 23:00</c:v>
                </c:pt>
                <c:pt idx="450">
                  <c:v>10/20/2019 00:00</c:v>
                </c:pt>
                <c:pt idx="451">
                  <c:v>10/20/2019 01:00</c:v>
                </c:pt>
                <c:pt idx="452">
                  <c:v>10/20/2019 02:00</c:v>
                </c:pt>
                <c:pt idx="453">
                  <c:v>10/20/2019 03:00</c:v>
                </c:pt>
                <c:pt idx="454">
                  <c:v>10/20/2019 04:00</c:v>
                </c:pt>
                <c:pt idx="455">
                  <c:v>10/20/2019 05:00</c:v>
                </c:pt>
                <c:pt idx="456">
                  <c:v>10/20/2019 06:00</c:v>
                </c:pt>
                <c:pt idx="457">
                  <c:v>10/20/2019 07:00</c:v>
                </c:pt>
                <c:pt idx="458">
                  <c:v>10/20/2019 08:00</c:v>
                </c:pt>
                <c:pt idx="459">
                  <c:v>10/20/2019 09:00</c:v>
                </c:pt>
                <c:pt idx="460">
                  <c:v>10/20/2019 10:00</c:v>
                </c:pt>
                <c:pt idx="461">
                  <c:v>10/20/2019 11:00</c:v>
                </c:pt>
                <c:pt idx="462">
                  <c:v>10/20/2019 12:00</c:v>
                </c:pt>
                <c:pt idx="463">
                  <c:v>10/20/2019 13:00</c:v>
                </c:pt>
                <c:pt idx="464">
                  <c:v>10/20/2019 14:00</c:v>
                </c:pt>
                <c:pt idx="465">
                  <c:v>10/20/2019 15:00</c:v>
                </c:pt>
                <c:pt idx="466">
                  <c:v>10/20/2019 16:00</c:v>
                </c:pt>
                <c:pt idx="467">
                  <c:v>10/20/2019 17:00</c:v>
                </c:pt>
                <c:pt idx="468">
                  <c:v>10/20/2019 18:00</c:v>
                </c:pt>
                <c:pt idx="469">
                  <c:v>10/20/2019 19:00</c:v>
                </c:pt>
                <c:pt idx="470">
                  <c:v>10/20/2019 20:00</c:v>
                </c:pt>
                <c:pt idx="471">
                  <c:v>10/20/2019 21:00</c:v>
                </c:pt>
                <c:pt idx="472">
                  <c:v>10/20/2019 22:00</c:v>
                </c:pt>
                <c:pt idx="473">
                  <c:v>10/20/2019 23:00</c:v>
                </c:pt>
                <c:pt idx="474">
                  <c:v>10/21/2019 00:00</c:v>
                </c:pt>
                <c:pt idx="475">
                  <c:v>10/21/2019 01:00</c:v>
                </c:pt>
                <c:pt idx="476">
                  <c:v>10/21/2019 02:00</c:v>
                </c:pt>
                <c:pt idx="477">
                  <c:v>10/21/2019 03:00</c:v>
                </c:pt>
                <c:pt idx="478">
                  <c:v>10/21/2019 04:00</c:v>
                </c:pt>
                <c:pt idx="479">
                  <c:v>10/21/2019 05:00</c:v>
                </c:pt>
                <c:pt idx="480">
                  <c:v>10/21/2019 06:00</c:v>
                </c:pt>
                <c:pt idx="481">
                  <c:v>10/21/2019 07:00</c:v>
                </c:pt>
                <c:pt idx="482">
                  <c:v>10/21/2019 08:00</c:v>
                </c:pt>
                <c:pt idx="483">
                  <c:v>10/21/2019 09:00</c:v>
                </c:pt>
                <c:pt idx="484">
                  <c:v>10/21/2019 10:00</c:v>
                </c:pt>
                <c:pt idx="485">
                  <c:v>10/21/2019 11:00</c:v>
                </c:pt>
                <c:pt idx="486">
                  <c:v>10/21/2019 12:00</c:v>
                </c:pt>
                <c:pt idx="487">
                  <c:v>10/21/2019 13:00</c:v>
                </c:pt>
                <c:pt idx="488">
                  <c:v>10/21/2019 14:00</c:v>
                </c:pt>
                <c:pt idx="489">
                  <c:v>10/21/2019 15:00</c:v>
                </c:pt>
                <c:pt idx="490">
                  <c:v>10/21/2019 16:00</c:v>
                </c:pt>
                <c:pt idx="491">
                  <c:v>10/21/2019 17:00</c:v>
                </c:pt>
                <c:pt idx="492">
                  <c:v>10/21/2019 18:00</c:v>
                </c:pt>
                <c:pt idx="493">
                  <c:v>10/21/2019 19:00</c:v>
                </c:pt>
                <c:pt idx="494">
                  <c:v>10/21/2019 20:00</c:v>
                </c:pt>
                <c:pt idx="495">
                  <c:v>10/21/2019 21:00</c:v>
                </c:pt>
                <c:pt idx="496">
                  <c:v>10/21/2019 22:00</c:v>
                </c:pt>
                <c:pt idx="497">
                  <c:v>10/21/2019 23:00</c:v>
                </c:pt>
                <c:pt idx="498">
                  <c:v>10/22/2019 00:00</c:v>
                </c:pt>
                <c:pt idx="499">
                  <c:v>10/22/2019 01:00</c:v>
                </c:pt>
                <c:pt idx="500">
                  <c:v>10/22/2019 02:00</c:v>
                </c:pt>
                <c:pt idx="501">
                  <c:v>10/22/2019 03:00</c:v>
                </c:pt>
                <c:pt idx="502">
                  <c:v>10/22/2019 04:00</c:v>
                </c:pt>
                <c:pt idx="503">
                  <c:v>10/22/2019 05:00</c:v>
                </c:pt>
                <c:pt idx="504">
                  <c:v>10/22/2019 06:00</c:v>
                </c:pt>
                <c:pt idx="505">
                  <c:v>10/22/2019 07:00</c:v>
                </c:pt>
                <c:pt idx="506">
                  <c:v>10/22/2019 08:00</c:v>
                </c:pt>
                <c:pt idx="507">
                  <c:v>10/22/2019 09:00</c:v>
                </c:pt>
                <c:pt idx="508">
                  <c:v>10/22/2019 10:00</c:v>
                </c:pt>
                <c:pt idx="509">
                  <c:v>10/22/2019 11:00</c:v>
                </c:pt>
                <c:pt idx="510">
                  <c:v>10/22/2019 12:00</c:v>
                </c:pt>
                <c:pt idx="511">
                  <c:v>10/22/2019 13:00</c:v>
                </c:pt>
                <c:pt idx="512">
                  <c:v>10/22/2019 14:00</c:v>
                </c:pt>
                <c:pt idx="513">
                  <c:v>10/22/2019 15:00</c:v>
                </c:pt>
                <c:pt idx="514">
                  <c:v>10/22/2019 16:00</c:v>
                </c:pt>
                <c:pt idx="515">
                  <c:v>10/22/2019 17:00</c:v>
                </c:pt>
                <c:pt idx="516">
                  <c:v>10/22/2019 18:00</c:v>
                </c:pt>
                <c:pt idx="517">
                  <c:v>10/22/2019 19:00</c:v>
                </c:pt>
                <c:pt idx="518">
                  <c:v>10/22/2019 20:00</c:v>
                </c:pt>
                <c:pt idx="519">
                  <c:v>10/22/2019 21:00</c:v>
                </c:pt>
                <c:pt idx="520">
                  <c:v>10/22/2019 22:00</c:v>
                </c:pt>
                <c:pt idx="521">
                  <c:v>10/22/2019 23:00</c:v>
                </c:pt>
                <c:pt idx="522">
                  <c:v>10/23/2019 00:00</c:v>
                </c:pt>
                <c:pt idx="523">
                  <c:v>10/23/2019 01:00</c:v>
                </c:pt>
                <c:pt idx="524">
                  <c:v>10/23/2019 02:00</c:v>
                </c:pt>
                <c:pt idx="525">
                  <c:v>10/23/2019 03:00</c:v>
                </c:pt>
                <c:pt idx="526">
                  <c:v>10/23/2019 04:00</c:v>
                </c:pt>
                <c:pt idx="527">
                  <c:v>10/23/2019 05:00</c:v>
                </c:pt>
                <c:pt idx="528">
                  <c:v>10/23/2019 06:00</c:v>
                </c:pt>
                <c:pt idx="529">
                  <c:v>10/23/2019 07:00</c:v>
                </c:pt>
                <c:pt idx="530">
                  <c:v>10/23/2019 08:00</c:v>
                </c:pt>
                <c:pt idx="531">
                  <c:v>10/23/2019 09:00</c:v>
                </c:pt>
                <c:pt idx="532">
                  <c:v>10/23/2019 10:00</c:v>
                </c:pt>
                <c:pt idx="533">
                  <c:v>10/23/2019 11:00</c:v>
                </c:pt>
                <c:pt idx="534">
                  <c:v>10/23/2019 12:00</c:v>
                </c:pt>
                <c:pt idx="535">
                  <c:v>10/23/2019 13:00</c:v>
                </c:pt>
                <c:pt idx="536">
                  <c:v>10/23/2019 14:00</c:v>
                </c:pt>
                <c:pt idx="537">
                  <c:v>10/23/2019 15:00</c:v>
                </c:pt>
                <c:pt idx="538">
                  <c:v>10/23/2019 16:00</c:v>
                </c:pt>
                <c:pt idx="539">
                  <c:v>10/23/2019 17:00</c:v>
                </c:pt>
                <c:pt idx="540">
                  <c:v>10/23/2019 18:00</c:v>
                </c:pt>
                <c:pt idx="541">
                  <c:v>10/23/2019 19:00</c:v>
                </c:pt>
                <c:pt idx="542">
                  <c:v>10/23/2019 20:00</c:v>
                </c:pt>
                <c:pt idx="543">
                  <c:v>10/23/2019 21:00</c:v>
                </c:pt>
                <c:pt idx="544">
                  <c:v>10/23/2019 22:00</c:v>
                </c:pt>
                <c:pt idx="545">
                  <c:v>10/23/2019 23:00</c:v>
                </c:pt>
                <c:pt idx="546">
                  <c:v>10/24/2019 00:00</c:v>
                </c:pt>
                <c:pt idx="547">
                  <c:v>10/24/2019 01:00</c:v>
                </c:pt>
                <c:pt idx="548">
                  <c:v>10/24/2019 02:00</c:v>
                </c:pt>
                <c:pt idx="549">
                  <c:v>10/24/2019 03:00</c:v>
                </c:pt>
                <c:pt idx="550">
                  <c:v>10/24/2019 04:00</c:v>
                </c:pt>
                <c:pt idx="551">
                  <c:v>10/24/2019 05:00</c:v>
                </c:pt>
                <c:pt idx="552">
                  <c:v>10/24/2019 06:00</c:v>
                </c:pt>
                <c:pt idx="553">
                  <c:v>10/24/2019 07:00</c:v>
                </c:pt>
                <c:pt idx="554">
                  <c:v>10/24/2019 08:00</c:v>
                </c:pt>
                <c:pt idx="555">
                  <c:v>10/24/2019 09:00</c:v>
                </c:pt>
                <c:pt idx="556">
                  <c:v>10/24/2019 10:00</c:v>
                </c:pt>
                <c:pt idx="557">
                  <c:v>10/24/2019 11:00</c:v>
                </c:pt>
                <c:pt idx="558">
                  <c:v>10/24/2019 12:00</c:v>
                </c:pt>
                <c:pt idx="559">
                  <c:v>10/24/2019 13:00</c:v>
                </c:pt>
                <c:pt idx="560">
                  <c:v>10/24/2019 14:00</c:v>
                </c:pt>
                <c:pt idx="561">
                  <c:v>10/24/2019 15:00</c:v>
                </c:pt>
                <c:pt idx="562">
                  <c:v>10/24/2019 16:00</c:v>
                </c:pt>
                <c:pt idx="563">
                  <c:v>10/24/2019 17:00</c:v>
                </c:pt>
                <c:pt idx="564">
                  <c:v>10/24/2019 18:00</c:v>
                </c:pt>
                <c:pt idx="565">
                  <c:v>10/24/2019 19:00</c:v>
                </c:pt>
                <c:pt idx="566">
                  <c:v>10/24/2019 20:00</c:v>
                </c:pt>
                <c:pt idx="567">
                  <c:v>10/24/2019 21:00</c:v>
                </c:pt>
                <c:pt idx="568">
                  <c:v>10/24/2019 22:00</c:v>
                </c:pt>
                <c:pt idx="569">
                  <c:v>10/24/2019 23:00</c:v>
                </c:pt>
                <c:pt idx="570">
                  <c:v>10/25/2019 00:00</c:v>
                </c:pt>
                <c:pt idx="571">
                  <c:v>10/25/2019 01:00</c:v>
                </c:pt>
                <c:pt idx="572">
                  <c:v>10/25/2019 02:00</c:v>
                </c:pt>
                <c:pt idx="573">
                  <c:v>10/25/2019 03:00</c:v>
                </c:pt>
                <c:pt idx="574">
                  <c:v>10/25/2019 04:00</c:v>
                </c:pt>
                <c:pt idx="575">
                  <c:v>10/25/2019 05:00</c:v>
                </c:pt>
                <c:pt idx="576">
                  <c:v>10/25/2019 06:00</c:v>
                </c:pt>
                <c:pt idx="577">
                  <c:v>10/25/2019 07:00</c:v>
                </c:pt>
                <c:pt idx="578">
                  <c:v>10/25/2019 08:00</c:v>
                </c:pt>
                <c:pt idx="579">
                  <c:v>10/25/2019 09:00</c:v>
                </c:pt>
                <c:pt idx="580">
                  <c:v>10/25/2019 10:00</c:v>
                </c:pt>
                <c:pt idx="581">
                  <c:v>10/25/2019 11:00</c:v>
                </c:pt>
                <c:pt idx="582">
                  <c:v>10/25/2019 12:00</c:v>
                </c:pt>
                <c:pt idx="583">
                  <c:v>10/25/2019 13:00</c:v>
                </c:pt>
                <c:pt idx="584">
                  <c:v>10/25/2019 14:00</c:v>
                </c:pt>
                <c:pt idx="585">
                  <c:v>10/25/2019 15:00</c:v>
                </c:pt>
                <c:pt idx="586">
                  <c:v>10/25/2019 16:00</c:v>
                </c:pt>
                <c:pt idx="587">
                  <c:v>10/25/2019 17:00</c:v>
                </c:pt>
                <c:pt idx="588">
                  <c:v>10/25/2019 18:00</c:v>
                </c:pt>
                <c:pt idx="589">
                  <c:v>10/25/2019 19:00</c:v>
                </c:pt>
                <c:pt idx="590">
                  <c:v>10/25/2019 20:00</c:v>
                </c:pt>
                <c:pt idx="591">
                  <c:v>10/25/2019 21:00</c:v>
                </c:pt>
                <c:pt idx="592">
                  <c:v>10/25/2019 22:00</c:v>
                </c:pt>
                <c:pt idx="593">
                  <c:v>10/25/2019 23:00</c:v>
                </c:pt>
                <c:pt idx="594">
                  <c:v>10/26/2019 00:00</c:v>
                </c:pt>
                <c:pt idx="595">
                  <c:v>10/26/2019 01:00</c:v>
                </c:pt>
                <c:pt idx="596">
                  <c:v>10/26/2019 02:00</c:v>
                </c:pt>
                <c:pt idx="597">
                  <c:v>10/26/2019 03:00</c:v>
                </c:pt>
                <c:pt idx="598">
                  <c:v>10/26/2019 04:00</c:v>
                </c:pt>
                <c:pt idx="599">
                  <c:v>10/26/2019 05:00</c:v>
                </c:pt>
                <c:pt idx="600">
                  <c:v>10/26/2019 06:00</c:v>
                </c:pt>
                <c:pt idx="601">
                  <c:v>10/26/2019 07:00</c:v>
                </c:pt>
                <c:pt idx="602">
                  <c:v>10/26/2019 08:00</c:v>
                </c:pt>
                <c:pt idx="603">
                  <c:v>10/26/2019 09:00</c:v>
                </c:pt>
                <c:pt idx="604">
                  <c:v>10/26/2019 10:00</c:v>
                </c:pt>
                <c:pt idx="605">
                  <c:v>10/26/2019 11:00</c:v>
                </c:pt>
                <c:pt idx="606">
                  <c:v>10/26/2019 12:00</c:v>
                </c:pt>
                <c:pt idx="607">
                  <c:v>10/26/2019 13:00</c:v>
                </c:pt>
                <c:pt idx="608">
                  <c:v>10/26/2019 14:00</c:v>
                </c:pt>
                <c:pt idx="609">
                  <c:v>10/26/2019 15:00</c:v>
                </c:pt>
                <c:pt idx="610">
                  <c:v>10/26/2019 16:00</c:v>
                </c:pt>
                <c:pt idx="611">
                  <c:v>10/26/2019 17:00</c:v>
                </c:pt>
                <c:pt idx="612">
                  <c:v>10/26/2019 18:00</c:v>
                </c:pt>
                <c:pt idx="613">
                  <c:v>10/26/2019 19:00</c:v>
                </c:pt>
                <c:pt idx="614">
                  <c:v>10/26/2019 20:00</c:v>
                </c:pt>
                <c:pt idx="615">
                  <c:v>10/26/2019 21:00</c:v>
                </c:pt>
                <c:pt idx="616">
                  <c:v>10/26/2019 22:00</c:v>
                </c:pt>
                <c:pt idx="617">
                  <c:v>10/26/2019 23:00</c:v>
                </c:pt>
                <c:pt idx="618">
                  <c:v>10/27/2019 00:00</c:v>
                </c:pt>
                <c:pt idx="619">
                  <c:v>10/27/2019 01:00</c:v>
                </c:pt>
                <c:pt idx="620">
                  <c:v>10/27/2019 02:00</c:v>
                </c:pt>
                <c:pt idx="621">
                  <c:v>10/27/2019 03:00</c:v>
                </c:pt>
                <c:pt idx="622">
                  <c:v>10/27/2019 04:00</c:v>
                </c:pt>
                <c:pt idx="623">
                  <c:v>10/27/2019 05:00</c:v>
                </c:pt>
                <c:pt idx="624">
                  <c:v>10/27/2019 06:00</c:v>
                </c:pt>
                <c:pt idx="625">
                  <c:v>10/27/2019 07:00</c:v>
                </c:pt>
                <c:pt idx="626">
                  <c:v>10/27/2019 08:00</c:v>
                </c:pt>
                <c:pt idx="627">
                  <c:v>10/27/2019 09:00</c:v>
                </c:pt>
                <c:pt idx="628">
                  <c:v>10/27/2019 10:00</c:v>
                </c:pt>
                <c:pt idx="629">
                  <c:v>10/27/2019 11:00</c:v>
                </c:pt>
                <c:pt idx="630">
                  <c:v>10/27/2019 12:00</c:v>
                </c:pt>
                <c:pt idx="631">
                  <c:v>10/27/2019 13:00</c:v>
                </c:pt>
                <c:pt idx="632">
                  <c:v>10/27/2019 14:00</c:v>
                </c:pt>
                <c:pt idx="633">
                  <c:v>10/27/2019 15:00</c:v>
                </c:pt>
                <c:pt idx="634">
                  <c:v>10/27/2019 16:00</c:v>
                </c:pt>
                <c:pt idx="635">
                  <c:v>10/27/2019 17:00</c:v>
                </c:pt>
                <c:pt idx="636">
                  <c:v>10/27/2019 18:00</c:v>
                </c:pt>
                <c:pt idx="637">
                  <c:v>10/27/2019 19:00</c:v>
                </c:pt>
                <c:pt idx="638">
                  <c:v>10/27/2019 20:00</c:v>
                </c:pt>
                <c:pt idx="639">
                  <c:v>10/27/2019 21:00</c:v>
                </c:pt>
                <c:pt idx="640">
                  <c:v>10/27/2019 22:00</c:v>
                </c:pt>
                <c:pt idx="641">
                  <c:v>10/27/2019 23:00</c:v>
                </c:pt>
                <c:pt idx="642">
                  <c:v>10/28/2019 04:00</c:v>
                </c:pt>
                <c:pt idx="643">
                  <c:v>10/28/2019 05:00</c:v>
                </c:pt>
                <c:pt idx="644">
                  <c:v>10/28/2019 06:00</c:v>
                </c:pt>
                <c:pt idx="645">
                  <c:v>10/28/2019 07:00</c:v>
                </c:pt>
                <c:pt idx="646">
                  <c:v>10/28/2019 08:00</c:v>
                </c:pt>
                <c:pt idx="647">
                  <c:v>10/28/2019 09:00</c:v>
                </c:pt>
                <c:pt idx="648">
                  <c:v>10/28/2019 10:00</c:v>
                </c:pt>
                <c:pt idx="649">
                  <c:v>10/28/2019 11:00</c:v>
                </c:pt>
                <c:pt idx="650">
                  <c:v>10/28/2019 12:00</c:v>
                </c:pt>
                <c:pt idx="651">
                  <c:v>10/28/2019 13:00</c:v>
                </c:pt>
                <c:pt idx="652">
                  <c:v>10/28/2019 14:00</c:v>
                </c:pt>
                <c:pt idx="653">
                  <c:v>10/28/2019 15:00</c:v>
                </c:pt>
                <c:pt idx="654">
                  <c:v>10/28/2019 16:00</c:v>
                </c:pt>
                <c:pt idx="655">
                  <c:v>10/28/2019 17:00</c:v>
                </c:pt>
                <c:pt idx="656">
                  <c:v>10/28/2019 18:00</c:v>
                </c:pt>
                <c:pt idx="657">
                  <c:v>10/28/2019 19:00</c:v>
                </c:pt>
                <c:pt idx="658">
                  <c:v>10/28/2019 20:00</c:v>
                </c:pt>
                <c:pt idx="659">
                  <c:v>10/28/2019 21:00</c:v>
                </c:pt>
                <c:pt idx="660">
                  <c:v>10/28/2019 22:00</c:v>
                </c:pt>
                <c:pt idx="661">
                  <c:v>10/28/2019 23:00</c:v>
                </c:pt>
                <c:pt idx="662">
                  <c:v>10/29/2019 00:00</c:v>
                </c:pt>
                <c:pt idx="663">
                  <c:v>10/29/2019 01:00</c:v>
                </c:pt>
                <c:pt idx="664">
                  <c:v>10/29/2019 02:00</c:v>
                </c:pt>
                <c:pt idx="665">
                  <c:v>10/29/2019 03:00</c:v>
                </c:pt>
                <c:pt idx="666">
                  <c:v>10/29/2019 04:00</c:v>
                </c:pt>
                <c:pt idx="667">
                  <c:v>10/29/2019 05:00</c:v>
                </c:pt>
                <c:pt idx="668">
                  <c:v>10/29/2019 06:00</c:v>
                </c:pt>
                <c:pt idx="669">
                  <c:v>10/29/2019 07:00</c:v>
                </c:pt>
                <c:pt idx="670">
                  <c:v>10/29/2019 08:00</c:v>
                </c:pt>
                <c:pt idx="671">
                  <c:v>10/29/2019 09:00</c:v>
                </c:pt>
                <c:pt idx="672">
                  <c:v>10/29/2019 10:00</c:v>
                </c:pt>
                <c:pt idx="673">
                  <c:v>10/29/2019 11:00</c:v>
                </c:pt>
                <c:pt idx="674">
                  <c:v>10/29/2019 12:00</c:v>
                </c:pt>
                <c:pt idx="675">
                  <c:v>10/29/2019 13:00</c:v>
                </c:pt>
                <c:pt idx="676">
                  <c:v>10/29/2019 14:00</c:v>
                </c:pt>
                <c:pt idx="677">
                  <c:v>10/29/2019 15:00</c:v>
                </c:pt>
                <c:pt idx="678">
                  <c:v>10/29/2019 16:00</c:v>
                </c:pt>
                <c:pt idx="679">
                  <c:v>10/29/2019 17:00</c:v>
                </c:pt>
                <c:pt idx="680">
                  <c:v>10/29/2019 18:00</c:v>
                </c:pt>
                <c:pt idx="681">
                  <c:v>10/29/2019 19:00</c:v>
                </c:pt>
                <c:pt idx="682">
                  <c:v>10/29/2019 20:00</c:v>
                </c:pt>
                <c:pt idx="683">
                  <c:v>10/29/2019 21:00</c:v>
                </c:pt>
                <c:pt idx="684">
                  <c:v>10/29/2019 22:00</c:v>
                </c:pt>
                <c:pt idx="685">
                  <c:v>10/29/2019 23:00</c:v>
                </c:pt>
                <c:pt idx="686">
                  <c:v>10/30/2019 00:00</c:v>
                </c:pt>
                <c:pt idx="687">
                  <c:v>10/30/2019 01:00</c:v>
                </c:pt>
                <c:pt idx="688">
                  <c:v>10/30/2019 02:00</c:v>
                </c:pt>
                <c:pt idx="689">
                  <c:v>10/30/2019 03:00</c:v>
                </c:pt>
                <c:pt idx="690">
                  <c:v>10/30/2019 04:00</c:v>
                </c:pt>
                <c:pt idx="691">
                  <c:v>10/30/2019 05:00</c:v>
                </c:pt>
                <c:pt idx="692">
                  <c:v>10/30/2019 06:00</c:v>
                </c:pt>
                <c:pt idx="693">
                  <c:v>10/30/2019 07:00</c:v>
                </c:pt>
                <c:pt idx="694">
                  <c:v>10/30/2019 08:00</c:v>
                </c:pt>
                <c:pt idx="695">
                  <c:v>10/30/2019 09:00</c:v>
                </c:pt>
                <c:pt idx="696">
                  <c:v>10/30/2019 10:00</c:v>
                </c:pt>
                <c:pt idx="697">
                  <c:v>10/30/2019 11:00</c:v>
                </c:pt>
                <c:pt idx="698">
                  <c:v>10/30/2019 12:00</c:v>
                </c:pt>
                <c:pt idx="699">
                  <c:v>10/30/2019 13:00</c:v>
                </c:pt>
                <c:pt idx="700">
                  <c:v>10/30/2019 14:00</c:v>
                </c:pt>
                <c:pt idx="701">
                  <c:v>10/30/2019 15:00</c:v>
                </c:pt>
                <c:pt idx="702">
                  <c:v>10/30/2019 16:00</c:v>
                </c:pt>
                <c:pt idx="703">
                  <c:v>10/30/2019 17:00</c:v>
                </c:pt>
                <c:pt idx="704">
                  <c:v>10/30/2019 18:00</c:v>
                </c:pt>
                <c:pt idx="705">
                  <c:v>10/30/2019 19:00</c:v>
                </c:pt>
                <c:pt idx="706">
                  <c:v>10/30/2019 20:00</c:v>
                </c:pt>
                <c:pt idx="707">
                  <c:v>10/30/2019 21:00</c:v>
                </c:pt>
                <c:pt idx="708">
                  <c:v>10/30/2019 22:00</c:v>
                </c:pt>
                <c:pt idx="709">
                  <c:v>10/30/2019 23:00</c:v>
                </c:pt>
                <c:pt idx="710">
                  <c:v>10/31/2019 00:00</c:v>
                </c:pt>
                <c:pt idx="711">
                  <c:v>10/31/2019 01:00</c:v>
                </c:pt>
                <c:pt idx="712">
                  <c:v>10/31/2019 02:00</c:v>
                </c:pt>
                <c:pt idx="713">
                  <c:v>10/31/2019 03:00</c:v>
                </c:pt>
                <c:pt idx="714">
                  <c:v>10/31/2019 04:00</c:v>
                </c:pt>
                <c:pt idx="715">
                  <c:v>10/31/2019 05:00</c:v>
                </c:pt>
                <c:pt idx="716">
                  <c:v>10/31/2019 06:00</c:v>
                </c:pt>
                <c:pt idx="717">
                  <c:v>10/31/2019 07:00</c:v>
                </c:pt>
                <c:pt idx="718">
                  <c:v>10/31/2019 08:00</c:v>
                </c:pt>
                <c:pt idx="719">
                  <c:v>10/31/2019 09:00</c:v>
                </c:pt>
                <c:pt idx="720">
                  <c:v>10/31/2019 10:00</c:v>
                </c:pt>
                <c:pt idx="721">
                  <c:v>10/31/2019 11:00</c:v>
                </c:pt>
                <c:pt idx="722">
                  <c:v>10/31/2019 12:00</c:v>
                </c:pt>
                <c:pt idx="723">
                  <c:v>10/31/2019 13:00</c:v>
                </c:pt>
                <c:pt idx="724">
                  <c:v>10/31/2019 14:00</c:v>
                </c:pt>
                <c:pt idx="725">
                  <c:v>10/31/2019 15:00</c:v>
                </c:pt>
                <c:pt idx="726">
                  <c:v>10/31/2019 16:00</c:v>
                </c:pt>
                <c:pt idx="727">
                  <c:v>10/31/2019 17:00</c:v>
                </c:pt>
                <c:pt idx="728">
                  <c:v>10/31/2019 18:00</c:v>
                </c:pt>
                <c:pt idx="729">
                  <c:v>10/31/2019 19:00</c:v>
                </c:pt>
                <c:pt idx="730">
                  <c:v>10/31/2019 20:00</c:v>
                </c:pt>
                <c:pt idx="731">
                  <c:v>10/31/2019 21:00</c:v>
                </c:pt>
                <c:pt idx="732">
                  <c:v>10/31/2019 22:00</c:v>
                </c:pt>
                <c:pt idx="733">
                  <c:v>10/31/2019 23:00</c:v>
                </c:pt>
                <c:pt idx="734">
                  <c:v>11/01/2019 00:00</c:v>
                </c:pt>
                <c:pt idx="735">
                  <c:v>11/01/2019 01:00</c:v>
                </c:pt>
                <c:pt idx="736">
                  <c:v>11/01/2019 02:00</c:v>
                </c:pt>
                <c:pt idx="737">
                  <c:v>11/01/2019 03:00</c:v>
                </c:pt>
                <c:pt idx="738">
                  <c:v>11/01/2019 04:00</c:v>
                </c:pt>
                <c:pt idx="739">
                  <c:v>11/01/2019 05:00</c:v>
                </c:pt>
                <c:pt idx="740">
                  <c:v>11/01/2019 06:00</c:v>
                </c:pt>
                <c:pt idx="741">
                  <c:v>11/01/2019 07:00</c:v>
                </c:pt>
                <c:pt idx="742">
                  <c:v>11/01/2019 08:00</c:v>
                </c:pt>
                <c:pt idx="743">
                  <c:v>11/01/2019 09:00</c:v>
                </c:pt>
                <c:pt idx="744">
                  <c:v>11/01/2019 10:00</c:v>
                </c:pt>
                <c:pt idx="745">
                  <c:v>11/01/2019 11:00</c:v>
                </c:pt>
                <c:pt idx="746">
                  <c:v>11/01/2019 12:00</c:v>
                </c:pt>
                <c:pt idx="747">
                  <c:v>11/01/2019 13:00</c:v>
                </c:pt>
                <c:pt idx="748">
                  <c:v>11/01/2019 14:00</c:v>
                </c:pt>
                <c:pt idx="749">
                  <c:v>11/01/2019 15:00</c:v>
                </c:pt>
                <c:pt idx="750">
                  <c:v>11/01/2019 16:00</c:v>
                </c:pt>
                <c:pt idx="751">
                  <c:v>11/01/2019 17:00</c:v>
                </c:pt>
                <c:pt idx="752">
                  <c:v>11/01/2019 18:00</c:v>
                </c:pt>
                <c:pt idx="753">
                  <c:v>11/01/2019 19:00</c:v>
                </c:pt>
                <c:pt idx="754">
                  <c:v>11/01/2019 20:00</c:v>
                </c:pt>
                <c:pt idx="755">
                  <c:v>11/01/2019 21:00</c:v>
                </c:pt>
                <c:pt idx="756">
                  <c:v>11/01/2019 22:00</c:v>
                </c:pt>
                <c:pt idx="757">
                  <c:v>11/01/2019 23:00</c:v>
                </c:pt>
                <c:pt idx="758">
                  <c:v>11/02/2019 00:00</c:v>
                </c:pt>
                <c:pt idx="759">
                  <c:v>11/02/2019 01:00</c:v>
                </c:pt>
                <c:pt idx="760">
                  <c:v>11/02/2019 02:00</c:v>
                </c:pt>
                <c:pt idx="761">
                  <c:v>11/02/2019 03:00</c:v>
                </c:pt>
                <c:pt idx="762">
                  <c:v>11/02/2019 04:00</c:v>
                </c:pt>
                <c:pt idx="763">
                  <c:v>11/02/2019 05:00</c:v>
                </c:pt>
                <c:pt idx="764">
                  <c:v>11/02/2019 06:00</c:v>
                </c:pt>
                <c:pt idx="765">
                  <c:v>11/02/2019 07:00</c:v>
                </c:pt>
                <c:pt idx="766">
                  <c:v>11/02/2019 08:00</c:v>
                </c:pt>
                <c:pt idx="767">
                  <c:v>11/02/2019 09:00</c:v>
                </c:pt>
                <c:pt idx="768">
                  <c:v>11/02/2019 10:00</c:v>
                </c:pt>
                <c:pt idx="769">
                  <c:v>11/02/2019 11:00</c:v>
                </c:pt>
                <c:pt idx="770">
                  <c:v>11/02/2019 12:00</c:v>
                </c:pt>
                <c:pt idx="771">
                  <c:v>11/02/2019 13:00</c:v>
                </c:pt>
                <c:pt idx="772">
                  <c:v>11/02/2019 14:00</c:v>
                </c:pt>
                <c:pt idx="773">
                  <c:v>11/02/2019 15:00</c:v>
                </c:pt>
                <c:pt idx="774">
                  <c:v>11/02/2019 16:00</c:v>
                </c:pt>
                <c:pt idx="775">
                  <c:v>11/02/2019 17:00</c:v>
                </c:pt>
                <c:pt idx="776">
                  <c:v>11/02/2019 18:00</c:v>
                </c:pt>
                <c:pt idx="777">
                  <c:v>11/02/2019 19:00</c:v>
                </c:pt>
                <c:pt idx="778">
                  <c:v>11/02/2019 20:00</c:v>
                </c:pt>
                <c:pt idx="779">
                  <c:v>11/02/2019 21:00</c:v>
                </c:pt>
                <c:pt idx="780">
                  <c:v>11/02/2019 22:00</c:v>
                </c:pt>
                <c:pt idx="781">
                  <c:v>11/02/2019 23:00</c:v>
                </c:pt>
                <c:pt idx="782">
                  <c:v>11/03/2019 00:00</c:v>
                </c:pt>
                <c:pt idx="783">
                  <c:v>11/03/2019 01:00</c:v>
                </c:pt>
                <c:pt idx="784">
                  <c:v>11/03/2019 02:00</c:v>
                </c:pt>
                <c:pt idx="785">
                  <c:v>11/03/2019 03:00</c:v>
                </c:pt>
                <c:pt idx="786">
                  <c:v>11/03/2019 04:00</c:v>
                </c:pt>
                <c:pt idx="787">
                  <c:v>11/03/2019 05:00</c:v>
                </c:pt>
                <c:pt idx="788">
                  <c:v>11/03/2019 06:00</c:v>
                </c:pt>
                <c:pt idx="789">
                  <c:v>11/03/2019 07:00</c:v>
                </c:pt>
                <c:pt idx="790">
                  <c:v>11/03/2019 08:00</c:v>
                </c:pt>
                <c:pt idx="791">
                  <c:v>11/03/2019 14:00</c:v>
                </c:pt>
                <c:pt idx="792">
                  <c:v>11/03/2019 15:00</c:v>
                </c:pt>
                <c:pt idx="793">
                  <c:v>11/03/2019 16:00</c:v>
                </c:pt>
                <c:pt idx="794">
                  <c:v>11/03/2019 17:00</c:v>
                </c:pt>
                <c:pt idx="795">
                  <c:v>11/03/2019 18:00</c:v>
                </c:pt>
                <c:pt idx="796">
                  <c:v>11/03/2019 19:00</c:v>
                </c:pt>
                <c:pt idx="797">
                  <c:v>11/03/2019 20:00</c:v>
                </c:pt>
                <c:pt idx="798">
                  <c:v>11/03/2019 21:00</c:v>
                </c:pt>
                <c:pt idx="799">
                  <c:v>11/03/2019 22:00</c:v>
                </c:pt>
                <c:pt idx="800">
                  <c:v>11/03/2019 23:00</c:v>
                </c:pt>
                <c:pt idx="801">
                  <c:v>11/04/2019 00:00</c:v>
                </c:pt>
                <c:pt idx="802">
                  <c:v>11/04/2019 01:00</c:v>
                </c:pt>
                <c:pt idx="803">
                  <c:v>11/04/2019 02:00</c:v>
                </c:pt>
                <c:pt idx="804">
                  <c:v>11/04/2019 03:00</c:v>
                </c:pt>
                <c:pt idx="805">
                  <c:v>11/04/2019 04:00</c:v>
                </c:pt>
                <c:pt idx="806">
                  <c:v>11/04/2019 05:00</c:v>
                </c:pt>
                <c:pt idx="807">
                  <c:v>11/04/2019 06:00</c:v>
                </c:pt>
                <c:pt idx="808">
                  <c:v>11/04/2019 07:00</c:v>
                </c:pt>
                <c:pt idx="809">
                  <c:v>11/04/2019 08:00</c:v>
                </c:pt>
                <c:pt idx="810">
                  <c:v>11/04/2019 09:00</c:v>
                </c:pt>
                <c:pt idx="811">
                  <c:v>11/04/2019 10:00</c:v>
                </c:pt>
                <c:pt idx="812">
                  <c:v>11/04/2019 11:00</c:v>
                </c:pt>
                <c:pt idx="813">
                  <c:v>11/04/2019 12:00</c:v>
                </c:pt>
                <c:pt idx="814">
                  <c:v>11/04/2019 13:00</c:v>
                </c:pt>
                <c:pt idx="815">
                  <c:v>11/04/2019 14:00</c:v>
                </c:pt>
                <c:pt idx="816">
                  <c:v>11/04/2019 15:00</c:v>
                </c:pt>
                <c:pt idx="817">
                  <c:v>11/04/2019 16:00</c:v>
                </c:pt>
                <c:pt idx="818">
                  <c:v>11/04/2019 17:00</c:v>
                </c:pt>
                <c:pt idx="819">
                  <c:v>11/04/2019 18:00</c:v>
                </c:pt>
                <c:pt idx="820">
                  <c:v>11/04/2019 19:00</c:v>
                </c:pt>
                <c:pt idx="821">
                  <c:v>11/04/2019 20:00</c:v>
                </c:pt>
                <c:pt idx="822">
                  <c:v>11/04/2019 21:00</c:v>
                </c:pt>
                <c:pt idx="823">
                  <c:v>11/04/2019 22:00</c:v>
                </c:pt>
                <c:pt idx="824">
                  <c:v>11/04/2019 23:00</c:v>
                </c:pt>
                <c:pt idx="825">
                  <c:v>11/05/2019 00:00</c:v>
                </c:pt>
                <c:pt idx="826">
                  <c:v>11/05/2019 01:00</c:v>
                </c:pt>
                <c:pt idx="827">
                  <c:v>11/05/2019 02:00</c:v>
                </c:pt>
                <c:pt idx="828">
                  <c:v>11/05/2019 03:00</c:v>
                </c:pt>
                <c:pt idx="829">
                  <c:v>11/05/2019 04:00</c:v>
                </c:pt>
                <c:pt idx="830">
                  <c:v>11/05/2019 05:00</c:v>
                </c:pt>
                <c:pt idx="831">
                  <c:v>11/05/2019 06:00</c:v>
                </c:pt>
                <c:pt idx="832">
                  <c:v>11/05/2019 07:00</c:v>
                </c:pt>
                <c:pt idx="833">
                  <c:v>11/05/2019 08:00</c:v>
                </c:pt>
                <c:pt idx="834">
                  <c:v>11/05/2019 09:00</c:v>
                </c:pt>
                <c:pt idx="835">
                  <c:v>11/05/2019 10:00</c:v>
                </c:pt>
                <c:pt idx="836">
                  <c:v>11/05/2019 11:00</c:v>
                </c:pt>
                <c:pt idx="837">
                  <c:v>11/05/2019 12:00</c:v>
                </c:pt>
                <c:pt idx="838">
                  <c:v>11/05/2019 13:00</c:v>
                </c:pt>
                <c:pt idx="839">
                  <c:v>11/05/2019 14:00</c:v>
                </c:pt>
                <c:pt idx="840">
                  <c:v>11/05/2019 15:00</c:v>
                </c:pt>
                <c:pt idx="841">
                  <c:v>11/05/2019 16:00</c:v>
                </c:pt>
                <c:pt idx="842">
                  <c:v>11/05/2019 17:00</c:v>
                </c:pt>
                <c:pt idx="843">
                  <c:v>11/05/2019 18:00</c:v>
                </c:pt>
                <c:pt idx="844">
                  <c:v>11/05/2019 19:00</c:v>
                </c:pt>
                <c:pt idx="845">
                  <c:v>11/05/2019 20:00</c:v>
                </c:pt>
                <c:pt idx="846">
                  <c:v>11/05/2019 21:00</c:v>
                </c:pt>
                <c:pt idx="847">
                  <c:v>11/05/2019 22:00</c:v>
                </c:pt>
                <c:pt idx="848">
                  <c:v>11/05/2019 23:00</c:v>
                </c:pt>
                <c:pt idx="849">
                  <c:v>11/06/2019 00:00</c:v>
                </c:pt>
                <c:pt idx="850">
                  <c:v>11/06/2019 01:00</c:v>
                </c:pt>
                <c:pt idx="851">
                  <c:v>11/06/2019 02:00</c:v>
                </c:pt>
                <c:pt idx="852">
                  <c:v>11/06/2019 03:00</c:v>
                </c:pt>
                <c:pt idx="853">
                  <c:v>11/06/2019 04:00</c:v>
                </c:pt>
                <c:pt idx="854">
                  <c:v>11/06/2019 05:00</c:v>
                </c:pt>
                <c:pt idx="855">
                  <c:v>11/06/2019 06:00</c:v>
                </c:pt>
                <c:pt idx="856">
                  <c:v>11/06/2019 07:00</c:v>
                </c:pt>
                <c:pt idx="857">
                  <c:v>11/06/2019 08:00</c:v>
                </c:pt>
                <c:pt idx="858">
                  <c:v>11/06/2019 09:00</c:v>
                </c:pt>
                <c:pt idx="859">
                  <c:v>11/06/2019 10:00</c:v>
                </c:pt>
                <c:pt idx="860">
                  <c:v>11/06/2019 11:00</c:v>
                </c:pt>
                <c:pt idx="861">
                  <c:v>11/06/2019 12:00</c:v>
                </c:pt>
                <c:pt idx="862">
                  <c:v>11/06/2019 13:00</c:v>
                </c:pt>
                <c:pt idx="863">
                  <c:v>11/06/2019 14:00</c:v>
                </c:pt>
                <c:pt idx="864">
                  <c:v>11/06/2019 15:00</c:v>
                </c:pt>
                <c:pt idx="865">
                  <c:v>11/06/2019 16:00</c:v>
                </c:pt>
                <c:pt idx="866">
                  <c:v>11/06/2019 17:00</c:v>
                </c:pt>
                <c:pt idx="867">
                  <c:v>11/06/2019 18:00</c:v>
                </c:pt>
                <c:pt idx="868">
                  <c:v>11/06/2019 19:00</c:v>
                </c:pt>
                <c:pt idx="869">
                  <c:v>11/06/2019 20:00</c:v>
                </c:pt>
                <c:pt idx="870">
                  <c:v>11/06/2019 21:00</c:v>
                </c:pt>
                <c:pt idx="871">
                  <c:v>11/06/2019 22:00</c:v>
                </c:pt>
                <c:pt idx="872">
                  <c:v>11/06/2019 23:00</c:v>
                </c:pt>
                <c:pt idx="873">
                  <c:v>11/07/2019 00:00</c:v>
                </c:pt>
                <c:pt idx="874">
                  <c:v>11/07/2019 01:00</c:v>
                </c:pt>
                <c:pt idx="875">
                  <c:v>11/07/2019 02:00</c:v>
                </c:pt>
                <c:pt idx="876">
                  <c:v>11/07/2019 03:00</c:v>
                </c:pt>
                <c:pt idx="877">
                  <c:v>11/07/2019 04:00</c:v>
                </c:pt>
                <c:pt idx="878">
                  <c:v>11/07/2019 05:00</c:v>
                </c:pt>
                <c:pt idx="879">
                  <c:v>11/07/2019 06:00</c:v>
                </c:pt>
                <c:pt idx="880">
                  <c:v>11/07/2019 07:00</c:v>
                </c:pt>
                <c:pt idx="881">
                  <c:v>11/07/2019 08:00</c:v>
                </c:pt>
                <c:pt idx="882">
                  <c:v>11/07/2019 09:00</c:v>
                </c:pt>
                <c:pt idx="883">
                  <c:v>11/07/2019 10:00</c:v>
                </c:pt>
                <c:pt idx="884">
                  <c:v>11/07/2019 11:00</c:v>
                </c:pt>
                <c:pt idx="885">
                  <c:v>11/07/2019 12:00</c:v>
                </c:pt>
                <c:pt idx="886">
                  <c:v>11/07/2019 13:00</c:v>
                </c:pt>
                <c:pt idx="887">
                  <c:v>11/07/2019 14:00</c:v>
                </c:pt>
                <c:pt idx="888">
                  <c:v>11/07/2019 15:00</c:v>
                </c:pt>
                <c:pt idx="889">
                  <c:v>11/07/2019 16:00</c:v>
                </c:pt>
                <c:pt idx="890">
                  <c:v>11/07/2019 17:00</c:v>
                </c:pt>
                <c:pt idx="891">
                  <c:v>11/07/2019 18:00</c:v>
                </c:pt>
                <c:pt idx="892">
                  <c:v>11/07/2019 19:00</c:v>
                </c:pt>
                <c:pt idx="893">
                  <c:v>11/07/2019 20:00</c:v>
                </c:pt>
                <c:pt idx="894">
                  <c:v>11/07/2019 21:00</c:v>
                </c:pt>
                <c:pt idx="895">
                  <c:v>11/07/2019 22:00</c:v>
                </c:pt>
                <c:pt idx="896">
                  <c:v>11/07/2019 23:00</c:v>
                </c:pt>
                <c:pt idx="897">
                  <c:v>11/08/2019 00:00</c:v>
                </c:pt>
                <c:pt idx="898">
                  <c:v>11/08/2019 01:00</c:v>
                </c:pt>
                <c:pt idx="899">
                  <c:v>11/08/2019 02:00</c:v>
                </c:pt>
                <c:pt idx="900">
                  <c:v>11/08/2019 03:00</c:v>
                </c:pt>
                <c:pt idx="901">
                  <c:v>11/08/2019 04:00</c:v>
                </c:pt>
                <c:pt idx="902">
                  <c:v>11/08/2019 05:00</c:v>
                </c:pt>
                <c:pt idx="903">
                  <c:v>11/08/2019 06:00</c:v>
                </c:pt>
                <c:pt idx="904">
                  <c:v>11/08/2019 07:00</c:v>
                </c:pt>
                <c:pt idx="905">
                  <c:v>11/08/2019 08:00</c:v>
                </c:pt>
                <c:pt idx="906">
                  <c:v>11/08/2019 09:00</c:v>
                </c:pt>
                <c:pt idx="907">
                  <c:v>11/08/2019 10:00</c:v>
                </c:pt>
                <c:pt idx="908">
                  <c:v>11/08/2019 11:00</c:v>
                </c:pt>
                <c:pt idx="909">
                  <c:v>11/08/2019 12:00</c:v>
                </c:pt>
                <c:pt idx="910">
                  <c:v>11/08/2019 13:00</c:v>
                </c:pt>
                <c:pt idx="911">
                  <c:v>11/08/2019 14:00</c:v>
                </c:pt>
                <c:pt idx="912">
                  <c:v>11/08/2019 15:00</c:v>
                </c:pt>
                <c:pt idx="913">
                  <c:v>11/08/2019 16:00</c:v>
                </c:pt>
                <c:pt idx="914">
                  <c:v>11/08/2019 17:00</c:v>
                </c:pt>
                <c:pt idx="915">
                  <c:v>11/08/2019 18:00</c:v>
                </c:pt>
                <c:pt idx="916">
                  <c:v>11/08/2019 19:00</c:v>
                </c:pt>
                <c:pt idx="917">
                  <c:v>11/08/2019 20:00</c:v>
                </c:pt>
                <c:pt idx="918">
                  <c:v>11/08/2019 21:00</c:v>
                </c:pt>
                <c:pt idx="919">
                  <c:v>11/08/2019 22:00</c:v>
                </c:pt>
                <c:pt idx="920">
                  <c:v>11/08/2019 23:00</c:v>
                </c:pt>
                <c:pt idx="921">
                  <c:v>11/09/2019 00:00</c:v>
                </c:pt>
                <c:pt idx="922">
                  <c:v>11/09/2019 01:00</c:v>
                </c:pt>
                <c:pt idx="923">
                  <c:v>11/09/2019 02:00</c:v>
                </c:pt>
                <c:pt idx="924">
                  <c:v>11/09/2019 03:00</c:v>
                </c:pt>
                <c:pt idx="925">
                  <c:v>11/09/2019 04:00</c:v>
                </c:pt>
                <c:pt idx="926">
                  <c:v>11/09/2019 05:00</c:v>
                </c:pt>
                <c:pt idx="927">
                  <c:v>11/09/2019 06:00</c:v>
                </c:pt>
                <c:pt idx="928">
                  <c:v>11/09/2019 07:00</c:v>
                </c:pt>
                <c:pt idx="929">
                  <c:v>11/09/2019 08:00</c:v>
                </c:pt>
                <c:pt idx="930">
                  <c:v>11/09/2019 09:00</c:v>
                </c:pt>
                <c:pt idx="931">
                  <c:v>11/09/2019 10:00</c:v>
                </c:pt>
                <c:pt idx="932">
                  <c:v>11/09/2019 11:00</c:v>
                </c:pt>
                <c:pt idx="933">
                  <c:v>11/09/2019 12:00</c:v>
                </c:pt>
                <c:pt idx="934">
                  <c:v>11/09/2019 13:00</c:v>
                </c:pt>
                <c:pt idx="935">
                  <c:v>11/09/2019 14:00</c:v>
                </c:pt>
                <c:pt idx="936">
                  <c:v>11/09/2019 15:00</c:v>
                </c:pt>
                <c:pt idx="937">
                  <c:v>11/09/2019 16:00</c:v>
                </c:pt>
                <c:pt idx="938">
                  <c:v>11/09/2019 17:00</c:v>
                </c:pt>
                <c:pt idx="939">
                  <c:v>11/09/2019 18:00</c:v>
                </c:pt>
                <c:pt idx="940">
                  <c:v>11/09/2019 19:00</c:v>
                </c:pt>
                <c:pt idx="941">
                  <c:v>11/09/2019 20:00</c:v>
                </c:pt>
                <c:pt idx="942">
                  <c:v>11/09/2019 21:00</c:v>
                </c:pt>
                <c:pt idx="943">
                  <c:v>11/09/2019 22:00</c:v>
                </c:pt>
                <c:pt idx="944">
                  <c:v>11/09/2019 23:00</c:v>
                </c:pt>
                <c:pt idx="945">
                  <c:v>11/10/2019 00:00</c:v>
                </c:pt>
                <c:pt idx="946">
                  <c:v>11/10/2019 01:00</c:v>
                </c:pt>
                <c:pt idx="947">
                  <c:v>11/10/2019 02:00</c:v>
                </c:pt>
                <c:pt idx="948">
                  <c:v>11/10/2019 03:00</c:v>
                </c:pt>
                <c:pt idx="949">
                  <c:v>11/10/2019 04:00</c:v>
                </c:pt>
                <c:pt idx="950">
                  <c:v>11/10/2019 05:00</c:v>
                </c:pt>
                <c:pt idx="951">
                  <c:v>11/10/2019 06:00</c:v>
                </c:pt>
                <c:pt idx="952">
                  <c:v>11/10/2019 07:00</c:v>
                </c:pt>
                <c:pt idx="953">
                  <c:v>11/10/2019 08:00</c:v>
                </c:pt>
                <c:pt idx="954">
                  <c:v>11/10/2019 09:00</c:v>
                </c:pt>
                <c:pt idx="955">
                  <c:v>11/10/2019 10:00</c:v>
                </c:pt>
                <c:pt idx="956">
                  <c:v>11/10/2019 11:00</c:v>
                </c:pt>
                <c:pt idx="957">
                  <c:v>11/10/2019 12:00</c:v>
                </c:pt>
                <c:pt idx="958">
                  <c:v>11/10/2019 13:00</c:v>
                </c:pt>
                <c:pt idx="959">
                  <c:v>11/10/2019 14:00</c:v>
                </c:pt>
                <c:pt idx="960">
                  <c:v>11/10/2019 15:00</c:v>
                </c:pt>
                <c:pt idx="961">
                  <c:v>11/10/2019 16:00</c:v>
                </c:pt>
                <c:pt idx="962">
                  <c:v>11/10/2019 17:00</c:v>
                </c:pt>
                <c:pt idx="963">
                  <c:v>11/10/2019 18:00</c:v>
                </c:pt>
                <c:pt idx="964">
                  <c:v>11/10/2019 19:00</c:v>
                </c:pt>
                <c:pt idx="965">
                  <c:v>11/10/2019 20:00</c:v>
                </c:pt>
                <c:pt idx="966">
                  <c:v>11/10/2019 21:00</c:v>
                </c:pt>
                <c:pt idx="967">
                  <c:v>11/10/2019 22:00</c:v>
                </c:pt>
                <c:pt idx="968">
                  <c:v>11/10/2019 23:00</c:v>
                </c:pt>
                <c:pt idx="969">
                  <c:v>11/11/2019 00:00</c:v>
                </c:pt>
                <c:pt idx="970">
                  <c:v>11/11/2019 01:00</c:v>
                </c:pt>
                <c:pt idx="971">
                  <c:v>11/11/2019 02:00</c:v>
                </c:pt>
                <c:pt idx="972">
                  <c:v>11/11/2019 03:00</c:v>
                </c:pt>
                <c:pt idx="973">
                  <c:v>11/11/2019 04:00</c:v>
                </c:pt>
                <c:pt idx="974">
                  <c:v>11/11/2019 05:00</c:v>
                </c:pt>
                <c:pt idx="975">
                  <c:v>11/11/2019 06:00</c:v>
                </c:pt>
                <c:pt idx="976">
                  <c:v>11/11/2019 07:00</c:v>
                </c:pt>
                <c:pt idx="977">
                  <c:v>11/11/2019 08:00</c:v>
                </c:pt>
                <c:pt idx="978">
                  <c:v>11/11/2019 09:00</c:v>
                </c:pt>
                <c:pt idx="979">
                  <c:v>11/11/2019 10:00</c:v>
                </c:pt>
                <c:pt idx="980">
                  <c:v>11/11/2019 11:00</c:v>
                </c:pt>
                <c:pt idx="981">
                  <c:v>11/11/2019 12:00</c:v>
                </c:pt>
                <c:pt idx="982">
                  <c:v>11/11/2019 13:00</c:v>
                </c:pt>
                <c:pt idx="983">
                  <c:v>11/11/2019 14:00</c:v>
                </c:pt>
                <c:pt idx="984">
                  <c:v>11/11/2019 15:00</c:v>
                </c:pt>
                <c:pt idx="985">
                  <c:v>11/11/2019 16:00</c:v>
                </c:pt>
                <c:pt idx="986">
                  <c:v>11/11/2019 17:00</c:v>
                </c:pt>
                <c:pt idx="987">
                  <c:v>11/11/2019 18:00</c:v>
                </c:pt>
                <c:pt idx="988">
                  <c:v>11/11/2019 19:00</c:v>
                </c:pt>
                <c:pt idx="989">
                  <c:v>11/11/2019 20:00</c:v>
                </c:pt>
                <c:pt idx="990">
                  <c:v>11/11/2019 21:00</c:v>
                </c:pt>
                <c:pt idx="991">
                  <c:v>11/11/2019 22:00</c:v>
                </c:pt>
                <c:pt idx="992">
                  <c:v>11/11/2019 23:00</c:v>
                </c:pt>
                <c:pt idx="993">
                  <c:v>11/12/2019 00:00</c:v>
                </c:pt>
                <c:pt idx="994">
                  <c:v>11/12/2019 01:00</c:v>
                </c:pt>
                <c:pt idx="995">
                  <c:v>11/12/2019 02:00</c:v>
                </c:pt>
                <c:pt idx="996">
                  <c:v>11/12/2019 03:00</c:v>
                </c:pt>
                <c:pt idx="997">
                  <c:v>11/12/2019 04:00</c:v>
                </c:pt>
                <c:pt idx="998">
                  <c:v>11/12/2019 05:00</c:v>
                </c:pt>
                <c:pt idx="999">
                  <c:v>11/12/2019 06:00</c:v>
                </c:pt>
                <c:pt idx="1000">
                  <c:v>11/12/2019 07:00</c:v>
                </c:pt>
                <c:pt idx="1001">
                  <c:v>11/12/2019 08:00</c:v>
                </c:pt>
                <c:pt idx="1002">
                  <c:v>11/12/2019 09:00</c:v>
                </c:pt>
                <c:pt idx="1003">
                  <c:v>11/12/2019 10:00</c:v>
                </c:pt>
                <c:pt idx="1004">
                  <c:v>11/12/2019 11:00</c:v>
                </c:pt>
                <c:pt idx="1005">
                  <c:v>11/12/2019 12:00</c:v>
                </c:pt>
                <c:pt idx="1006">
                  <c:v>11/12/2019 13:00</c:v>
                </c:pt>
                <c:pt idx="1007">
                  <c:v>11/12/2019 14:00</c:v>
                </c:pt>
                <c:pt idx="1008">
                  <c:v>11/12/2019 15:00</c:v>
                </c:pt>
                <c:pt idx="1009">
                  <c:v>11/12/2019 16:00</c:v>
                </c:pt>
                <c:pt idx="1010">
                  <c:v>11/12/2019 17:00</c:v>
                </c:pt>
                <c:pt idx="1011">
                  <c:v>11/12/2019 18:00</c:v>
                </c:pt>
                <c:pt idx="1012">
                  <c:v>11/12/2019 19:00</c:v>
                </c:pt>
                <c:pt idx="1013">
                  <c:v>11/12/2019 20:00</c:v>
                </c:pt>
                <c:pt idx="1014">
                  <c:v>11/12/2019 21:00</c:v>
                </c:pt>
                <c:pt idx="1015">
                  <c:v>11/12/2019 22:00</c:v>
                </c:pt>
                <c:pt idx="1016">
                  <c:v>11/12/2019 23:00</c:v>
                </c:pt>
                <c:pt idx="1017">
                  <c:v>11/13/2019 00:00</c:v>
                </c:pt>
                <c:pt idx="1018">
                  <c:v>11/13/2019 01:00</c:v>
                </c:pt>
                <c:pt idx="1019">
                  <c:v>11/13/2019 02:00</c:v>
                </c:pt>
                <c:pt idx="1020">
                  <c:v>11/13/2019 03:00</c:v>
                </c:pt>
                <c:pt idx="1021">
                  <c:v>11/13/2019 04:00</c:v>
                </c:pt>
                <c:pt idx="1022">
                  <c:v>11/13/2019 05:00</c:v>
                </c:pt>
                <c:pt idx="1023">
                  <c:v>11/13/2019 06:00</c:v>
                </c:pt>
                <c:pt idx="1024">
                  <c:v>11/13/2019 07:00</c:v>
                </c:pt>
                <c:pt idx="1025">
                  <c:v>11/13/2019 08:00</c:v>
                </c:pt>
                <c:pt idx="1026">
                  <c:v>11/13/2019 09:00</c:v>
                </c:pt>
                <c:pt idx="1027">
                  <c:v>11/13/2019 10:00</c:v>
                </c:pt>
                <c:pt idx="1028">
                  <c:v>11/13/2019 11:00</c:v>
                </c:pt>
                <c:pt idx="1029">
                  <c:v>11/13/2019 13:00</c:v>
                </c:pt>
                <c:pt idx="1030">
                  <c:v>11/13/2019 14:00</c:v>
                </c:pt>
                <c:pt idx="1031">
                  <c:v>11/13/2019 15:00</c:v>
                </c:pt>
                <c:pt idx="1032">
                  <c:v>11/13/2019 16:00</c:v>
                </c:pt>
                <c:pt idx="1033">
                  <c:v>11/13/2019 17:00</c:v>
                </c:pt>
                <c:pt idx="1034">
                  <c:v>11/13/2019 18:00</c:v>
                </c:pt>
                <c:pt idx="1035">
                  <c:v>11/13/2019 19:00</c:v>
                </c:pt>
                <c:pt idx="1036">
                  <c:v>11/13/2019 20:00</c:v>
                </c:pt>
                <c:pt idx="1037">
                  <c:v>11/13/2019 21:00</c:v>
                </c:pt>
                <c:pt idx="1038">
                  <c:v>11/13/2019 22:00</c:v>
                </c:pt>
                <c:pt idx="1039">
                  <c:v>11/13/2019 23:00</c:v>
                </c:pt>
                <c:pt idx="1040">
                  <c:v>11/14/2019 00:00</c:v>
                </c:pt>
                <c:pt idx="1041">
                  <c:v>11/14/2019 01:00</c:v>
                </c:pt>
                <c:pt idx="1042">
                  <c:v>11/14/2019 02:00</c:v>
                </c:pt>
                <c:pt idx="1043">
                  <c:v>11/14/2019 03:00</c:v>
                </c:pt>
                <c:pt idx="1044">
                  <c:v>11/14/2019 04:00</c:v>
                </c:pt>
                <c:pt idx="1045">
                  <c:v>11/14/2019 05:00</c:v>
                </c:pt>
                <c:pt idx="1046">
                  <c:v>11/14/2019 06:00</c:v>
                </c:pt>
                <c:pt idx="1047">
                  <c:v>11/14/2019 07:00</c:v>
                </c:pt>
                <c:pt idx="1048">
                  <c:v>11/14/2019 08:00</c:v>
                </c:pt>
                <c:pt idx="1049">
                  <c:v>11/14/2019 09:00</c:v>
                </c:pt>
                <c:pt idx="1050">
                  <c:v>11/14/2019 10:00</c:v>
                </c:pt>
                <c:pt idx="1051">
                  <c:v>11/14/2019 11:00</c:v>
                </c:pt>
                <c:pt idx="1052">
                  <c:v>11/14/2019 12:00</c:v>
                </c:pt>
                <c:pt idx="1053">
                  <c:v>11/14/2019 13:00</c:v>
                </c:pt>
                <c:pt idx="1054">
                  <c:v>11/14/2019 14:00</c:v>
                </c:pt>
                <c:pt idx="1055">
                  <c:v>11/14/2019 15:00</c:v>
                </c:pt>
                <c:pt idx="1056">
                  <c:v>11/14/2019 16:00</c:v>
                </c:pt>
                <c:pt idx="1057">
                  <c:v>11/14/2019 17:00</c:v>
                </c:pt>
                <c:pt idx="1058">
                  <c:v>11/14/2019 18:00</c:v>
                </c:pt>
                <c:pt idx="1059">
                  <c:v>11/14/2019 19:00</c:v>
                </c:pt>
                <c:pt idx="1060">
                  <c:v>11/14/2019 20:00</c:v>
                </c:pt>
                <c:pt idx="1061">
                  <c:v>11/14/2019 21:00</c:v>
                </c:pt>
                <c:pt idx="1062">
                  <c:v>11/14/2019 22:00</c:v>
                </c:pt>
                <c:pt idx="1063">
                  <c:v>11/14/2019 23:00</c:v>
                </c:pt>
                <c:pt idx="1064">
                  <c:v>11/15/2019 00:00</c:v>
                </c:pt>
                <c:pt idx="1065">
                  <c:v>11/15/2019 01:00</c:v>
                </c:pt>
                <c:pt idx="1066">
                  <c:v>11/15/2019 02:00</c:v>
                </c:pt>
                <c:pt idx="1067">
                  <c:v>11/15/2019 03:00</c:v>
                </c:pt>
                <c:pt idx="1068">
                  <c:v>11/15/2019 04:00</c:v>
                </c:pt>
                <c:pt idx="1069">
                  <c:v>11/15/2019 05:00</c:v>
                </c:pt>
                <c:pt idx="1070">
                  <c:v>11/15/2019 06:00</c:v>
                </c:pt>
                <c:pt idx="1071">
                  <c:v>11/15/2019 07:00</c:v>
                </c:pt>
                <c:pt idx="1072">
                  <c:v>11/15/2019 08:00</c:v>
                </c:pt>
                <c:pt idx="1073">
                  <c:v>11/15/2019 09:00</c:v>
                </c:pt>
                <c:pt idx="1074">
                  <c:v>11/15/2019 10:00</c:v>
                </c:pt>
                <c:pt idx="1075">
                  <c:v>11/15/2019 11:00</c:v>
                </c:pt>
                <c:pt idx="1076">
                  <c:v>11/15/2019 12:00</c:v>
                </c:pt>
                <c:pt idx="1077">
                  <c:v>11/15/2019 13:00</c:v>
                </c:pt>
                <c:pt idx="1078">
                  <c:v>11/15/2019 14:00</c:v>
                </c:pt>
                <c:pt idx="1079">
                  <c:v>11/15/2019 15:00</c:v>
                </c:pt>
                <c:pt idx="1080">
                  <c:v>11/15/2019 16:00</c:v>
                </c:pt>
                <c:pt idx="1081">
                  <c:v>11/15/2019 17:00</c:v>
                </c:pt>
                <c:pt idx="1082">
                  <c:v>11/15/2019 18:00</c:v>
                </c:pt>
                <c:pt idx="1083">
                  <c:v>11/15/2019 19:00</c:v>
                </c:pt>
                <c:pt idx="1084">
                  <c:v>11/15/2019 20:00</c:v>
                </c:pt>
                <c:pt idx="1085">
                  <c:v>11/15/2019 21:00</c:v>
                </c:pt>
                <c:pt idx="1086">
                  <c:v>11/15/2019 22:00</c:v>
                </c:pt>
                <c:pt idx="1087">
                  <c:v>11/15/2019 23:00</c:v>
                </c:pt>
                <c:pt idx="1088">
                  <c:v>11/16/2019 00:00</c:v>
                </c:pt>
                <c:pt idx="1089">
                  <c:v>11/16/2019 01:00</c:v>
                </c:pt>
                <c:pt idx="1090">
                  <c:v>11/16/2019 02:00</c:v>
                </c:pt>
                <c:pt idx="1091">
                  <c:v>11/16/2019 03:00</c:v>
                </c:pt>
                <c:pt idx="1092">
                  <c:v>11/16/2019 04:00</c:v>
                </c:pt>
                <c:pt idx="1093">
                  <c:v>11/16/2019 05:00</c:v>
                </c:pt>
                <c:pt idx="1094">
                  <c:v>11/16/2019 06:00</c:v>
                </c:pt>
                <c:pt idx="1095">
                  <c:v>11/16/2019 07:00</c:v>
                </c:pt>
                <c:pt idx="1096">
                  <c:v>11/16/2019 08:00</c:v>
                </c:pt>
                <c:pt idx="1097">
                  <c:v>11/16/2019 09:00</c:v>
                </c:pt>
                <c:pt idx="1098">
                  <c:v>11/16/2019 10:00</c:v>
                </c:pt>
                <c:pt idx="1099">
                  <c:v>11/16/2019 11:00</c:v>
                </c:pt>
                <c:pt idx="1100">
                  <c:v>11/16/2019 12:00</c:v>
                </c:pt>
                <c:pt idx="1101">
                  <c:v>11/16/2019 13:00</c:v>
                </c:pt>
                <c:pt idx="1102">
                  <c:v>11/16/2019 14:00</c:v>
                </c:pt>
                <c:pt idx="1103">
                  <c:v>11/16/2019 15:00</c:v>
                </c:pt>
                <c:pt idx="1104">
                  <c:v>11/16/2019 16:00</c:v>
                </c:pt>
                <c:pt idx="1105">
                  <c:v>11/16/2019 17:00</c:v>
                </c:pt>
                <c:pt idx="1106">
                  <c:v>11/16/2019 18:00</c:v>
                </c:pt>
                <c:pt idx="1107">
                  <c:v>11/16/2019 19:00</c:v>
                </c:pt>
                <c:pt idx="1108">
                  <c:v>11/16/2019 20:00</c:v>
                </c:pt>
                <c:pt idx="1109">
                  <c:v>11/16/2019 21:00</c:v>
                </c:pt>
                <c:pt idx="1110">
                  <c:v>11/16/2019 22:00</c:v>
                </c:pt>
                <c:pt idx="1111">
                  <c:v>11/16/2019 23:00</c:v>
                </c:pt>
                <c:pt idx="1112">
                  <c:v>11/17/2019 00:00</c:v>
                </c:pt>
                <c:pt idx="1113">
                  <c:v>11/17/2019 01:00</c:v>
                </c:pt>
                <c:pt idx="1114">
                  <c:v>11/17/2019 02:00</c:v>
                </c:pt>
                <c:pt idx="1115">
                  <c:v>11/17/2019 03:00</c:v>
                </c:pt>
                <c:pt idx="1116">
                  <c:v>11/17/2019 04:00</c:v>
                </c:pt>
                <c:pt idx="1117">
                  <c:v>11/17/2019 05:00</c:v>
                </c:pt>
                <c:pt idx="1118">
                  <c:v>11/17/2019 06:00</c:v>
                </c:pt>
                <c:pt idx="1119">
                  <c:v>11/17/2019 07:00</c:v>
                </c:pt>
                <c:pt idx="1120">
                  <c:v>11/17/2019 08:00</c:v>
                </c:pt>
                <c:pt idx="1121">
                  <c:v>11/17/2019 09:00</c:v>
                </c:pt>
                <c:pt idx="1122">
                  <c:v>11/17/2019 10:00</c:v>
                </c:pt>
                <c:pt idx="1123">
                  <c:v>11/17/2019 11:00</c:v>
                </c:pt>
                <c:pt idx="1124">
                  <c:v>11/17/2019 12:00</c:v>
                </c:pt>
                <c:pt idx="1125">
                  <c:v>11/17/2019 13:00</c:v>
                </c:pt>
                <c:pt idx="1126">
                  <c:v>11/17/2019 14:00</c:v>
                </c:pt>
                <c:pt idx="1127">
                  <c:v>11/17/2019 15:00</c:v>
                </c:pt>
                <c:pt idx="1128">
                  <c:v>11/17/2019 16:00</c:v>
                </c:pt>
                <c:pt idx="1129">
                  <c:v>11/17/2019 17:00</c:v>
                </c:pt>
                <c:pt idx="1130">
                  <c:v>11/17/2019 18:00</c:v>
                </c:pt>
                <c:pt idx="1131">
                  <c:v>11/17/2019 19:00</c:v>
                </c:pt>
                <c:pt idx="1132">
                  <c:v>11/17/2019 20:00</c:v>
                </c:pt>
                <c:pt idx="1133">
                  <c:v>11/17/2019 21:00</c:v>
                </c:pt>
                <c:pt idx="1134">
                  <c:v>11/17/2019 22:00</c:v>
                </c:pt>
                <c:pt idx="1135">
                  <c:v>11/17/2019 23:00</c:v>
                </c:pt>
                <c:pt idx="1136">
                  <c:v>11/18/2019 00:00</c:v>
                </c:pt>
                <c:pt idx="1137">
                  <c:v>11/18/2019 01:00</c:v>
                </c:pt>
                <c:pt idx="1138">
                  <c:v>11/18/2019 02:00</c:v>
                </c:pt>
                <c:pt idx="1139">
                  <c:v>11/18/2019 03:00</c:v>
                </c:pt>
                <c:pt idx="1140">
                  <c:v>11/18/2019 04:00</c:v>
                </c:pt>
                <c:pt idx="1141">
                  <c:v>11/18/2019 05:00</c:v>
                </c:pt>
                <c:pt idx="1142">
                  <c:v>11/18/2019 06:00</c:v>
                </c:pt>
                <c:pt idx="1143">
                  <c:v>11/18/2019 07:00</c:v>
                </c:pt>
                <c:pt idx="1144">
                  <c:v>11/18/2019 08:00</c:v>
                </c:pt>
                <c:pt idx="1145">
                  <c:v>11/18/2019 09:00</c:v>
                </c:pt>
                <c:pt idx="1146">
                  <c:v>11/18/2019 10:00</c:v>
                </c:pt>
                <c:pt idx="1147">
                  <c:v>11/18/2019 11:00</c:v>
                </c:pt>
                <c:pt idx="1148">
                  <c:v>11/18/2019 12:00</c:v>
                </c:pt>
                <c:pt idx="1149">
                  <c:v>11/18/2019 13:00</c:v>
                </c:pt>
                <c:pt idx="1150">
                  <c:v>11/18/2019 14:00</c:v>
                </c:pt>
                <c:pt idx="1151">
                  <c:v>11/18/2019 15:00</c:v>
                </c:pt>
                <c:pt idx="1152">
                  <c:v>11/18/2019 16:00</c:v>
                </c:pt>
                <c:pt idx="1153">
                  <c:v>11/18/2019 17:00</c:v>
                </c:pt>
                <c:pt idx="1154">
                  <c:v>11/18/2019 18:00</c:v>
                </c:pt>
                <c:pt idx="1155">
                  <c:v>11/18/2019 19:00</c:v>
                </c:pt>
                <c:pt idx="1156">
                  <c:v>11/18/2019 20:00</c:v>
                </c:pt>
                <c:pt idx="1157">
                  <c:v>11/18/2019 21:00</c:v>
                </c:pt>
                <c:pt idx="1158">
                  <c:v>11/18/2019 22:00</c:v>
                </c:pt>
                <c:pt idx="1159">
                  <c:v>11/18/2019 23:00</c:v>
                </c:pt>
                <c:pt idx="1160">
                  <c:v>11/19/2019 00:00</c:v>
                </c:pt>
                <c:pt idx="1161">
                  <c:v>11/19/2019 01:00</c:v>
                </c:pt>
                <c:pt idx="1162">
                  <c:v>11/19/2019 02:00</c:v>
                </c:pt>
                <c:pt idx="1163">
                  <c:v>11/19/2019 03:00</c:v>
                </c:pt>
                <c:pt idx="1164">
                  <c:v>11/19/2019 04:00</c:v>
                </c:pt>
                <c:pt idx="1165">
                  <c:v>11/19/2019 05:00</c:v>
                </c:pt>
                <c:pt idx="1166">
                  <c:v>11/19/2019 06:00</c:v>
                </c:pt>
                <c:pt idx="1167">
                  <c:v>11/19/2019 07:00</c:v>
                </c:pt>
                <c:pt idx="1168">
                  <c:v>11/19/2019 08:00</c:v>
                </c:pt>
                <c:pt idx="1169">
                  <c:v>11/19/2019 09:00</c:v>
                </c:pt>
                <c:pt idx="1170">
                  <c:v>11/19/2019 10:00</c:v>
                </c:pt>
                <c:pt idx="1171">
                  <c:v>11/19/2019 11:00</c:v>
                </c:pt>
                <c:pt idx="1172">
                  <c:v>11/19/2019 12:00</c:v>
                </c:pt>
                <c:pt idx="1173">
                  <c:v>11/19/2019 13:00</c:v>
                </c:pt>
                <c:pt idx="1174">
                  <c:v>11/19/2019 14:00</c:v>
                </c:pt>
                <c:pt idx="1175">
                  <c:v>11/19/2019 15:00</c:v>
                </c:pt>
                <c:pt idx="1176">
                  <c:v>11/19/2019 16:00</c:v>
                </c:pt>
                <c:pt idx="1177">
                  <c:v>11/19/2019 17:00</c:v>
                </c:pt>
                <c:pt idx="1178">
                  <c:v>11/19/2019 18:00</c:v>
                </c:pt>
                <c:pt idx="1179">
                  <c:v>11/19/2019 19:00</c:v>
                </c:pt>
                <c:pt idx="1180">
                  <c:v>11/19/2019 20:00</c:v>
                </c:pt>
                <c:pt idx="1181">
                  <c:v>11/19/2019 21:00</c:v>
                </c:pt>
                <c:pt idx="1182">
                  <c:v>11/19/2019 22:00</c:v>
                </c:pt>
                <c:pt idx="1183">
                  <c:v>11/19/2019 23:00</c:v>
                </c:pt>
                <c:pt idx="1184">
                  <c:v>11/20/2019 00:00</c:v>
                </c:pt>
                <c:pt idx="1185">
                  <c:v>11/20/2019 01:00</c:v>
                </c:pt>
                <c:pt idx="1186">
                  <c:v>11/20/2019 02:00</c:v>
                </c:pt>
                <c:pt idx="1187">
                  <c:v>11/20/2019 03:00</c:v>
                </c:pt>
                <c:pt idx="1188">
                  <c:v>11/20/2019 04:00</c:v>
                </c:pt>
                <c:pt idx="1189">
                  <c:v>11/20/2019 05:00</c:v>
                </c:pt>
                <c:pt idx="1190">
                  <c:v>11/20/2019 06:00</c:v>
                </c:pt>
                <c:pt idx="1191">
                  <c:v>11/20/2019 07:00</c:v>
                </c:pt>
                <c:pt idx="1192">
                  <c:v>11/20/2019 08:00</c:v>
                </c:pt>
                <c:pt idx="1193">
                  <c:v>11/20/2019 09:00</c:v>
                </c:pt>
                <c:pt idx="1194">
                  <c:v>11/20/2019 10:00</c:v>
                </c:pt>
                <c:pt idx="1195">
                  <c:v>11/20/2019 11:00</c:v>
                </c:pt>
                <c:pt idx="1196">
                  <c:v>11/20/2019 12:00</c:v>
                </c:pt>
                <c:pt idx="1197">
                  <c:v>11/20/2019 13:00</c:v>
                </c:pt>
                <c:pt idx="1198">
                  <c:v>11/20/2019 14:00</c:v>
                </c:pt>
                <c:pt idx="1199">
                  <c:v>11/20/2019 15:00</c:v>
                </c:pt>
                <c:pt idx="1200">
                  <c:v>11/20/2019 16:00</c:v>
                </c:pt>
                <c:pt idx="1201">
                  <c:v>11/20/2019 17:00</c:v>
                </c:pt>
                <c:pt idx="1202">
                  <c:v>11/20/2019 18:00</c:v>
                </c:pt>
                <c:pt idx="1203">
                  <c:v>11/20/2019 19:00</c:v>
                </c:pt>
                <c:pt idx="1204">
                  <c:v>11/20/2019 20:00</c:v>
                </c:pt>
                <c:pt idx="1205">
                  <c:v>11/20/2019 21:00</c:v>
                </c:pt>
                <c:pt idx="1206">
                  <c:v>11/20/2019 22:00</c:v>
                </c:pt>
                <c:pt idx="1207">
                  <c:v>11/20/2019 23:00</c:v>
                </c:pt>
                <c:pt idx="1208">
                  <c:v>11/21/2019 00:00</c:v>
                </c:pt>
                <c:pt idx="1209">
                  <c:v>11/21/2019 01:00</c:v>
                </c:pt>
                <c:pt idx="1210">
                  <c:v>11/21/2019 02:00</c:v>
                </c:pt>
                <c:pt idx="1211">
                  <c:v>11/21/2019 03:00</c:v>
                </c:pt>
                <c:pt idx="1212">
                  <c:v>11/21/2019 04:00</c:v>
                </c:pt>
                <c:pt idx="1213">
                  <c:v>11/21/2019 05:00</c:v>
                </c:pt>
                <c:pt idx="1214">
                  <c:v>11/21/2019 06:00</c:v>
                </c:pt>
                <c:pt idx="1215">
                  <c:v>11/21/2019 07:00</c:v>
                </c:pt>
                <c:pt idx="1216">
                  <c:v>11/21/2019 08:00</c:v>
                </c:pt>
                <c:pt idx="1217">
                  <c:v>11/21/2019 09:00</c:v>
                </c:pt>
                <c:pt idx="1218">
                  <c:v>11/21/2019 10:00</c:v>
                </c:pt>
                <c:pt idx="1219">
                  <c:v>11/21/2019 11:00</c:v>
                </c:pt>
                <c:pt idx="1220">
                  <c:v>11/21/2019 12:00</c:v>
                </c:pt>
                <c:pt idx="1221">
                  <c:v>11/21/2019 13:00</c:v>
                </c:pt>
                <c:pt idx="1222">
                  <c:v>11/21/2019 14:00</c:v>
                </c:pt>
                <c:pt idx="1223">
                  <c:v>11/21/2019 15:00</c:v>
                </c:pt>
                <c:pt idx="1224">
                  <c:v>11/21/2019 16:00</c:v>
                </c:pt>
                <c:pt idx="1225">
                  <c:v>11/21/2019 17:00</c:v>
                </c:pt>
                <c:pt idx="1226">
                  <c:v>11/21/2019 18:00</c:v>
                </c:pt>
                <c:pt idx="1227">
                  <c:v>11/21/2019 19:00</c:v>
                </c:pt>
                <c:pt idx="1228">
                  <c:v>11/21/2019 20:00</c:v>
                </c:pt>
                <c:pt idx="1229">
                  <c:v>11/21/2019 21:00</c:v>
                </c:pt>
                <c:pt idx="1230">
                  <c:v>11/21/2019 22:00</c:v>
                </c:pt>
                <c:pt idx="1231">
                  <c:v>11/21/2019 23:00</c:v>
                </c:pt>
                <c:pt idx="1232">
                  <c:v>11/22/2019 00:00</c:v>
                </c:pt>
                <c:pt idx="1233">
                  <c:v>11/22/2019 01:00</c:v>
                </c:pt>
                <c:pt idx="1234">
                  <c:v>11/22/2019 02:00</c:v>
                </c:pt>
                <c:pt idx="1235">
                  <c:v>11/22/2019 03:00</c:v>
                </c:pt>
                <c:pt idx="1236">
                  <c:v>11/22/2019 04:00</c:v>
                </c:pt>
                <c:pt idx="1237">
                  <c:v>11/22/2019 05:00</c:v>
                </c:pt>
                <c:pt idx="1238">
                  <c:v>11/22/2019 06:00</c:v>
                </c:pt>
                <c:pt idx="1239">
                  <c:v>11/22/2019 07:00</c:v>
                </c:pt>
                <c:pt idx="1240">
                  <c:v>11/22/2019 08:00</c:v>
                </c:pt>
                <c:pt idx="1241">
                  <c:v>11/22/2019 09:00</c:v>
                </c:pt>
                <c:pt idx="1242">
                  <c:v>11/22/2019 10:00</c:v>
                </c:pt>
                <c:pt idx="1243">
                  <c:v>11/22/2019 11:00</c:v>
                </c:pt>
                <c:pt idx="1244">
                  <c:v>11/22/2019 12:00</c:v>
                </c:pt>
                <c:pt idx="1245">
                  <c:v>11/22/2019 13:00</c:v>
                </c:pt>
                <c:pt idx="1246">
                  <c:v>11/22/2019 14:00</c:v>
                </c:pt>
                <c:pt idx="1247">
                  <c:v>11/22/2019 15:00</c:v>
                </c:pt>
                <c:pt idx="1248">
                  <c:v>11/22/2019 16:00</c:v>
                </c:pt>
                <c:pt idx="1249">
                  <c:v>11/22/2019 17:00</c:v>
                </c:pt>
                <c:pt idx="1250">
                  <c:v>11/22/2019 18:00</c:v>
                </c:pt>
                <c:pt idx="1251">
                  <c:v>11/22/2019 19:00</c:v>
                </c:pt>
                <c:pt idx="1252">
                  <c:v>11/22/2019 20:00</c:v>
                </c:pt>
                <c:pt idx="1253">
                  <c:v>11/22/2019 21:00</c:v>
                </c:pt>
                <c:pt idx="1254">
                  <c:v>11/22/2019 22:00</c:v>
                </c:pt>
                <c:pt idx="1255">
                  <c:v>11/22/2019 23:00</c:v>
                </c:pt>
                <c:pt idx="1256">
                  <c:v>11/23/2019 00:00</c:v>
                </c:pt>
                <c:pt idx="1257">
                  <c:v>11/23/2019 01:00</c:v>
                </c:pt>
                <c:pt idx="1258">
                  <c:v>11/23/2019 02:00</c:v>
                </c:pt>
                <c:pt idx="1259">
                  <c:v>11/23/2019 03:00</c:v>
                </c:pt>
                <c:pt idx="1260">
                  <c:v>11/23/2019 04:00</c:v>
                </c:pt>
                <c:pt idx="1261">
                  <c:v>11/23/2019 05:00</c:v>
                </c:pt>
                <c:pt idx="1262">
                  <c:v>11/23/2019 06:00</c:v>
                </c:pt>
                <c:pt idx="1263">
                  <c:v>11/23/2019 07:00</c:v>
                </c:pt>
                <c:pt idx="1264">
                  <c:v>11/23/2019 08:00</c:v>
                </c:pt>
                <c:pt idx="1265">
                  <c:v>11/23/2019 09:00</c:v>
                </c:pt>
                <c:pt idx="1266">
                  <c:v>11/23/2019 10:00</c:v>
                </c:pt>
                <c:pt idx="1267">
                  <c:v>11/23/2019 11:00</c:v>
                </c:pt>
                <c:pt idx="1268">
                  <c:v>11/23/2019 12:00</c:v>
                </c:pt>
                <c:pt idx="1269">
                  <c:v>11/23/2019 13:00</c:v>
                </c:pt>
                <c:pt idx="1270">
                  <c:v>11/23/2019 15:00</c:v>
                </c:pt>
                <c:pt idx="1271">
                  <c:v>11/23/2019 16:00</c:v>
                </c:pt>
                <c:pt idx="1272">
                  <c:v>11/23/2019 17:00</c:v>
                </c:pt>
                <c:pt idx="1273">
                  <c:v>11/23/2019 18:00</c:v>
                </c:pt>
                <c:pt idx="1274">
                  <c:v>11/23/2019 19:00</c:v>
                </c:pt>
                <c:pt idx="1275">
                  <c:v>11/23/2019 20:00</c:v>
                </c:pt>
                <c:pt idx="1276">
                  <c:v>11/23/2019 21:00</c:v>
                </c:pt>
                <c:pt idx="1277">
                  <c:v>11/23/2019 22:00</c:v>
                </c:pt>
                <c:pt idx="1278">
                  <c:v>11/23/2019 23:00</c:v>
                </c:pt>
                <c:pt idx="1279">
                  <c:v>11/24/2019 00:00</c:v>
                </c:pt>
                <c:pt idx="1280">
                  <c:v>11/24/2019 01:00</c:v>
                </c:pt>
                <c:pt idx="1281">
                  <c:v>11/24/2019 02:00</c:v>
                </c:pt>
                <c:pt idx="1282">
                  <c:v>11/24/2019 03:00</c:v>
                </c:pt>
                <c:pt idx="1283">
                  <c:v>11/24/2019 04:00</c:v>
                </c:pt>
                <c:pt idx="1284">
                  <c:v>11/24/2019 05:00</c:v>
                </c:pt>
                <c:pt idx="1285">
                  <c:v>11/24/2019 06:00</c:v>
                </c:pt>
                <c:pt idx="1286">
                  <c:v>11/24/2019 07:00</c:v>
                </c:pt>
                <c:pt idx="1287">
                  <c:v>11/24/2019 08:00</c:v>
                </c:pt>
                <c:pt idx="1288">
                  <c:v>11/24/2019 09:00</c:v>
                </c:pt>
                <c:pt idx="1289">
                  <c:v>11/24/2019 10:00</c:v>
                </c:pt>
                <c:pt idx="1290">
                  <c:v>11/24/2019 11:00</c:v>
                </c:pt>
                <c:pt idx="1291">
                  <c:v>11/24/2019 12:00</c:v>
                </c:pt>
                <c:pt idx="1292">
                  <c:v>11/24/2019 13:00</c:v>
                </c:pt>
                <c:pt idx="1293">
                  <c:v>11/24/2019 14:00</c:v>
                </c:pt>
                <c:pt idx="1294">
                  <c:v>11/24/2019 15:00</c:v>
                </c:pt>
                <c:pt idx="1295">
                  <c:v>11/24/2019 16:00</c:v>
                </c:pt>
                <c:pt idx="1296">
                  <c:v>11/24/2019 17:00</c:v>
                </c:pt>
                <c:pt idx="1297">
                  <c:v>11/24/2019 18:00</c:v>
                </c:pt>
                <c:pt idx="1298">
                  <c:v>11/24/2019 19:00</c:v>
                </c:pt>
                <c:pt idx="1299">
                  <c:v>11/24/2019 20:00</c:v>
                </c:pt>
                <c:pt idx="1300">
                  <c:v>11/24/2019 21:00</c:v>
                </c:pt>
                <c:pt idx="1301">
                  <c:v>11/24/2019 22:00</c:v>
                </c:pt>
                <c:pt idx="1302">
                  <c:v>11/24/2019 23:00</c:v>
                </c:pt>
                <c:pt idx="1303">
                  <c:v>11/25/2019 00:00</c:v>
                </c:pt>
                <c:pt idx="1304">
                  <c:v>11/25/2019 01:00</c:v>
                </c:pt>
                <c:pt idx="1305">
                  <c:v>11/25/2019 02:00</c:v>
                </c:pt>
                <c:pt idx="1306">
                  <c:v>11/25/2019 03:00</c:v>
                </c:pt>
                <c:pt idx="1307">
                  <c:v>11/25/2019 04:00</c:v>
                </c:pt>
                <c:pt idx="1308">
                  <c:v>11/25/2019 05:00</c:v>
                </c:pt>
                <c:pt idx="1309">
                  <c:v>11/25/2019 06:00</c:v>
                </c:pt>
                <c:pt idx="1310">
                  <c:v>11/25/2019 07:00</c:v>
                </c:pt>
                <c:pt idx="1311">
                  <c:v>11/25/2019 08:00</c:v>
                </c:pt>
                <c:pt idx="1312">
                  <c:v>11/25/2019 09:00</c:v>
                </c:pt>
                <c:pt idx="1313">
                  <c:v>11/25/2019 10:00</c:v>
                </c:pt>
                <c:pt idx="1314">
                  <c:v>11/25/2019 11:00</c:v>
                </c:pt>
                <c:pt idx="1315">
                  <c:v>11/25/2019 12:00</c:v>
                </c:pt>
                <c:pt idx="1316">
                  <c:v>11/25/2019 13:00</c:v>
                </c:pt>
                <c:pt idx="1317">
                  <c:v>11/25/2019 14:00</c:v>
                </c:pt>
                <c:pt idx="1318">
                  <c:v>11/25/2019 15:00</c:v>
                </c:pt>
                <c:pt idx="1319">
                  <c:v>11/25/2019 16:00</c:v>
                </c:pt>
                <c:pt idx="1320">
                  <c:v>11/25/2019 17:00</c:v>
                </c:pt>
                <c:pt idx="1321">
                  <c:v>11/25/2019 18:00</c:v>
                </c:pt>
                <c:pt idx="1322">
                  <c:v>11/25/2019 19:00</c:v>
                </c:pt>
                <c:pt idx="1323">
                  <c:v>11/25/2019 20:00</c:v>
                </c:pt>
                <c:pt idx="1324">
                  <c:v>11/25/2019 21:00</c:v>
                </c:pt>
                <c:pt idx="1325">
                  <c:v>11/25/2019 22:00</c:v>
                </c:pt>
                <c:pt idx="1326">
                  <c:v>11/25/2019 23:00</c:v>
                </c:pt>
                <c:pt idx="1327">
                  <c:v>11/26/2019 00:00</c:v>
                </c:pt>
                <c:pt idx="1328">
                  <c:v>11/26/2019 01:00</c:v>
                </c:pt>
                <c:pt idx="1329">
                  <c:v>11/26/2019 02:00</c:v>
                </c:pt>
                <c:pt idx="1330">
                  <c:v>11/26/2019 03:00</c:v>
                </c:pt>
                <c:pt idx="1331">
                  <c:v>11/26/2019 04:00</c:v>
                </c:pt>
                <c:pt idx="1332">
                  <c:v>11/26/2019 05:00</c:v>
                </c:pt>
                <c:pt idx="1333">
                  <c:v>11/26/2019 06:00</c:v>
                </c:pt>
                <c:pt idx="1334">
                  <c:v>11/26/2019 07:00</c:v>
                </c:pt>
                <c:pt idx="1335">
                  <c:v>11/26/2019 08:00</c:v>
                </c:pt>
                <c:pt idx="1336">
                  <c:v>11/26/2019 09:00</c:v>
                </c:pt>
                <c:pt idx="1337">
                  <c:v>11/26/2019 10:00</c:v>
                </c:pt>
                <c:pt idx="1338">
                  <c:v>11/26/2019 12:00</c:v>
                </c:pt>
                <c:pt idx="1339">
                  <c:v>11/26/2019 13:00</c:v>
                </c:pt>
                <c:pt idx="1340">
                  <c:v>11/26/2019 14:00</c:v>
                </c:pt>
                <c:pt idx="1341">
                  <c:v>11/26/2019 15:00</c:v>
                </c:pt>
                <c:pt idx="1342">
                  <c:v>11/26/2019 16:00</c:v>
                </c:pt>
                <c:pt idx="1343">
                  <c:v>11/26/2019 17:00</c:v>
                </c:pt>
                <c:pt idx="1344">
                  <c:v>11/26/2019 18:00</c:v>
                </c:pt>
                <c:pt idx="1345">
                  <c:v>11/26/2019 19:00</c:v>
                </c:pt>
                <c:pt idx="1346">
                  <c:v>11/26/2019 20:00</c:v>
                </c:pt>
                <c:pt idx="1347">
                  <c:v>11/26/2019 21:00</c:v>
                </c:pt>
                <c:pt idx="1348">
                  <c:v>11/26/2019 22:00</c:v>
                </c:pt>
                <c:pt idx="1349">
                  <c:v>11/26/2019 23:00</c:v>
                </c:pt>
                <c:pt idx="1350">
                  <c:v>11/27/2019 00:00</c:v>
                </c:pt>
                <c:pt idx="1351">
                  <c:v>11/27/2019 01:00</c:v>
                </c:pt>
                <c:pt idx="1352">
                  <c:v>11/27/2019 02:00</c:v>
                </c:pt>
                <c:pt idx="1353">
                  <c:v>11/27/2019 03:00</c:v>
                </c:pt>
                <c:pt idx="1354">
                  <c:v>11/27/2019 04:00</c:v>
                </c:pt>
                <c:pt idx="1355">
                  <c:v>11/27/2019 05:00</c:v>
                </c:pt>
                <c:pt idx="1356">
                  <c:v>11/27/2019 06:00</c:v>
                </c:pt>
                <c:pt idx="1357">
                  <c:v>11/27/2019 07:00</c:v>
                </c:pt>
                <c:pt idx="1358">
                  <c:v>11/27/2019 08:00</c:v>
                </c:pt>
                <c:pt idx="1359">
                  <c:v>11/27/2019 09:00</c:v>
                </c:pt>
                <c:pt idx="1360">
                  <c:v>11/27/2019 10:00</c:v>
                </c:pt>
                <c:pt idx="1361">
                  <c:v>11/27/2019 11:00</c:v>
                </c:pt>
                <c:pt idx="1362">
                  <c:v>11/27/2019 12:00</c:v>
                </c:pt>
                <c:pt idx="1363">
                  <c:v>11/27/2019 13:00</c:v>
                </c:pt>
                <c:pt idx="1364">
                  <c:v>11/27/2019 14:00</c:v>
                </c:pt>
                <c:pt idx="1365">
                  <c:v>11/27/2019 15:00</c:v>
                </c:pt>
                <c:pt idx="1366">
                  <c:v>11/27/2019 16:00</c:v>
                </c:pt>
                <c:pt idx="1367">
                  <c:v>11/27/2019 17:00</c:v>
                </c:pt>
                <c:pt idx="1368">
                  <c:v>11/27/2019 18:00</c:v>
                </c:pt>
                <c:pt idx="1369">
                  <c:v>11/27/2019 19:00</c:v>
                </c:pt>
                <c:pt idx="1370">
                  <c:v>11/27/2019 21:00</c:v>
                </c:pt>
                <c:pt idx="1371">
                  <c:v>11/27/2019 22:00</c:v>
                </c:pt>
                <c:pt idx="1372">
                  <c:v>11/27/2019 23:00</c:v>
                </c:pt>
                <c:pt idx="1373">
                  <c:v>11/28/2019 00:00</c:v>
                </c:pt>
                <c:pt idx="1374">
                  <c:v>11/28/2019 01:00</c:v>
                </c:pt>
                <c:pt idx="1375">
                  <c:v>11/28/2019 02:00</c:v>
                </c:pt>
                <c:pt idx="1376">
                  <c:v>11/28/2019 03:00</c:v>
                </c:pt>
                <c:pt idx="1377">
                  <c:v>11/28/2019 04:00</c:v>
                </c:pt>
                <c:pt idx="1378">
                  <c:v>11/28/2019 05:00</c:v>
                </c:pt>
                <c:pt idx="1379">
                  <c:v>11/28/2019 06:00</c:v>
                </c:pt>
                <c:pt idx="1380">
                  <c:v>11/28/2019 07:00</c:v>
                </c:pt>
                <c:pt idx="1381">
                  <c:v>11/28/2019 08:00</c:v>
                </c:pt>
                <c:pt idx="1382">
                  <c:v>11/28/2019 09:00</c:v>
                </c:pt>
                <c:pt idx="1383">
                  <c:v>11/28/2019 10:00</c:v>
                </c:pt>
                <c:pt idx="1384">
                  <c:v>11/28/2019 11:00</c:v>
                </c:pt>
                <c:pt idx="1385">
                  <c:v>11/28/2019 13:00</c:v>
                </c:pt>
                <c:pt idx="1386">
                  <c:v>11/28/2019 14:00</c:v>
                </c:pt>
                <c:pt idx="1387">
                  <c:v>11/28/2019 15:00</c:v>
                </c:pt>
                <c:pt idx="1388">
                  <c:v>11/28/2019 16:00</c:v>
                </c:pt>
                <c:pt idx="1389">
                  <c:v>11/28/2019 17:00</c:v>
                </c:pt>
                <c:pt idx="1390">
                  <c:v>11/28/2019 18:00</c:v>
                </c:pt>
                <c:pt idx="1391">
                  <c:v>11/28/2019 19:00</c:v>
                </c:pt>
                <c:pt idx="1392">
                  <c:v>11/28/2019 20:00</c:v>
                </c:pt>
                <c:pt idx="1393">
                  <c:v>11/28/2019 21:00</c:v>
                </c:pt>
                <c:pt idx="1394">
                  <c:v>11/28/2019 22:00</c:v>
                </c:pt>
                <c:pt idx="1395">
                  <c:v>11/28/2019 23:00</c:v>
                </c:pt>
                <c:pt idx="1396">
                  <c:v>11/29/2019 00:00</c:v>
                </c:pt>
                <c:pt idx="1397">
                  <c:v>11/29/2019 01:00</c:v>
                </c:pt>
                <c:pt idx="1398">
                  <c:v>11/29/2019 02:00</c:v>
                </c:pt>
                <c:pt idx="1399">
                  <c:v>11/29/2019 03:00</c:v>
                </c:pt>
                <c:pt idx="1400">
                  <c:v>11/29/2019 04:00</c:v>
                </c:pt>
                <c:pt idx="1401">
                  <c:v>11/29/2019 05:00</c:v>
                </c:pt>
                <c:pt idx="1402">
                  <c:v>11/29/2019 06:00</c:v>
                </c:pt>
                <c:pt idx="1403">
                  <c:v>11/29/2019 07:00</c:v>
                </c:pt>
                <c:pt idx="1404">
                  <c:v>11/29/2019 08:00</c:v>
                </c:pt>
                <c:pt idx="1405">
                  <c:v>11/29/2019 09:00</c:v>
                </c:pt>
                <c:pt idx="1406">
                  <c:v>11/29/2019 10:00</c:v>
                </c:pt>
                <c:pt idx="1407">
                  <c:v>11/29/2019 11:00</c:v>
                </c:pt>
                <c:pt idx="1408">
                  <c:v>11/29/2019 12:00</c:v>
                </c:pt>
                <c:pt idx="1409">
                  <c:v>11/29/2019 13:00</c:v>
                </c:pt>
                <c:pt idx="1410">
                  <c:v>11/29/2019 14:00</c:v>
                </c:pt>
                <c:pt idx="1411">
                  <c:v>11/29/2019 16:00</c:v>
                </c:pt>
                <c:pt idx="1412">
                  <c:v>11/29/2019 18:00</c:v>
                </c:pt>
                <c:pt idx="1413">
                  <c:v>11/29/2019 19:00</c:v>
                </c:pt>
                <c:pt idx="1414">
                  <c:v>11/29/2019 20:00</c:v>
                </c:pt>
                <c:pt idx="1415">
                  <c:v>11/29/2019 21:00</c:v>
                </c:pt>
                <c:pt idx="1416">
                  <c:v>11/29/2019 22:00</c:v>
                </c:pt>
                <c:pt idx="1417">
                  <c:v>11/29/2019 23:00</c:v>
                </c:pt>
                <c:pt idx="1418">
                  <c:v>11/30/2019 00:00</c:v>
                </c:pt>
                <c:pt idx="1419">
                  <c:v>11/30/2019 01:00</c:v>
                </c:pt>
                <c:pt idx="1420">
                  <c:v>11/30/2019 02:00</c:v>
                </c:pt>
                <c:pt idx="1421">
                  <c:v>11/30/2019 03:00</c:v>
                </c:pt>
                <c:pt idx="1422">
                  <c:v>11/30/2019 04:00</c:v>
                </c:pt>
                <c:pt idx="1423">
                  <c:v>11/30/2019 05:00</c:v>
                </c:pt>
                <c:pt idx="1424">
                  <c:v>11/30/2019 06:00</c:v>
                </c:pt>
                <c:pt idx="1425">
                  <c:v>11/30/2019 07:00</c:v>
                </c:pt>
                <c:pt idx="1426">
                  <c:v>11/30/2019 08:00</c:v>
                </c:pt>
                <c:pt idx="1427">
                  <c:v>11/30/2019 09:00</c:v>
                </c:pt>
                <c:pt idx="1428">
                  <c:v>11/30/2019 10:00</c:v>
                </c:pt>
                <c:pt idx="1429">
                  <c:v>11/30/2019 11:00</c:v>
                </c:pt>
                <c:pt idx="1430">
                  <c:v>11/30/2019 12:00</c:v>
                </c:pt>
                <c:pt idx="1431">
                  <c:v>11/30/2019 13:00</c:v>
                </c:pt>
                <c:pt idx="1432">
                  <c:v>11/30/2019 14:00</c:v>
                </c:pt>
                <c:pt idx="1433">
                  <c:v>11/30/2019 15:00</c:v>
                </c:pt>
                <c:pt idx="1434">
                  <c:v>11/30/2019 16:00</c:v>
                </c:pt>
                <c:pt idx="1435">
                  <c:v>11/30/2019 17:00</c:v>
                </c:pt>
                <c:pt idx="1436">
                  <c:v>11/30/2019 18:00</c:v>
                </c:pt>
                <c:pt idx="1437">
                  <c:v>11/30/2019 19:00</c:v>
                </c:pt>
                <c:pt idx="1438">
                  <c:v>11/30/2019 20:00</c:v>
                </c:pt>
                <c:pt idx="1439">
                  <c:v>11/30/2019 21:00</c:v>
                </c:pt>
                <c:pt idx="1440">
                  <c:v>11/30/2019 22:00</c:v>
                </c:pt>
                <c:pt idx="1441">
                  <c:v>11/30/2019 23:00</c:v>
                </c:pt>
                <c:pt idx="1442">
                  <c:v>12/01/2019 00:00</c:v>
                </c:pt>
                <c:pt idx="1443">
                  <c:v>12/01/2019 01:00</c:v>
                </c:pt>
                <c:pt idx="1444">
                  <c:v>12/01/2019 02:00</c:v>
                </c:pt>
                <c:pt idx="1445">
                  <c:v>12/01/2019 03:00</c:v>
                </c:pt>
                <c:pt idx="1446">
                  <c:v>12/01/2019 04:00</c:v>
                </c:pt>
                <c:pt idx="1447">
                  <c:v>12/01/2019 05:00</c:v>
                </c:pt>
                <c:pt idx="1448">
                  <c:v>12/01/2019 06:00</c:v>
                </c:pt>
                <c:pt idx="1449">
                  <c:v>12/01/2019 07:00</c:v>
                </c:pt>
                <c:pt idx="1450">
                  <c:v>12/01/2019 08:00</c:v>
                </c:pt>
                <c:pt idx="1451">
                  <c:v>12/01/2019 09:00</c:v>
                </c:pt>
                <c:pt idx="1452">
                  <c:v>12/01/2019 10:00</c:v>
                </c:pt>
                <c:pt idx="1453">
                  <c:v>12/01/2019 11:00</c:v>
                </c:pt>
                <c:pt idx="1454">
                  <c:v>12/01/2019 12:00</c:v>
                </c:pt>
                <c:pt idx="1455">
                  <c:v>12/01/2019 14:00</c:v>
                </c:pt>
                <c:pt idx="1456">
                  <c:v>12/01/2019 15:00</c:v>
                </c:pt>
                <c:pt idx="1457">
                  <c:v>12/01/2019 16:00</c:v>
                </c:pt>
                <c:pt idx="1458">
                  <c:v>12/01/2019 17:00</c:v>
                </c:pt>
                <c:pt idx="1459">
                  <c:v>12/01/2019 18:00</c:v>
                </c:pt>
                <c:pt idx="1460">
                  <c:v>12/01/2019 19:00</c:v>
                </c:pt>
                <c:pt idx="1461">
                  <c:v>12/01/2019 20:00</c:v>
                </c:pt>
                <c:pt idx="1462">
                  <c:v>12/01/2019 21:00</c:v>
                </c:pt>
                <c:pt idx="1463">
                  <c:v>12/01/2019 22:00</c:v>
                </c:pt>
                <c:pt idx="1464">
                  <c:v>12/01/2019 23:00</c:v>
                </c:pt>
                <c:pt idx="1465">
                  <c:v>12/02/2019 00:00</c:v>
                </c:pt>
                <c:pt idx="1466">
                  <c:v>12/02/2019 01:00</c:v>
                </c:pt>
                <c:pt idx="1467">
                  <c:v>12/02/2019 02:00</c:v>
                </c:pt>
                <c:pt idx="1468">
                  <c:v>12/02/2019 03:00</c:v>
                </c:pt>
                <c:pt idx="1469">
                  <c:v>12/02/2019 04:00</c:v>
                </c:pt>
                <c:pt idx="1470">
                  <c:v>12/02/2019 05:00</c:v>
                </c:pt>
                <c:pt idx="1471">
                  <c:v>12/02/2019 06:00</c:v>
                </c:pt>
                <c:pt idx="1472">
                  <c:v>12/02/2019 07:00</c:v>
                </c:pt>
                <c:pt idx="1473">
                  <c:v>12/02/2019 08:00</c:v>
                </c:pt>
                <c:pt idx="1474">
                  <c:v>12/02/2019 09:00</c:v>
                </c:pt>
                <c:pt idx="1475">
                  <c:v>12/02/2019 10:00</c:v>
                </c:pt>
                <c:pt idx="1476">
                  <c:v>12/02/2019 11:00</c:v>
                </c:pt>
                <c:pt idx="1477">
                  <c:v>12/02/2019 12:00</c:v>
                </c:pt>
                <c:pt idx="1478">
                  <c:v>12/02/2019 13:00</c:v>
                </c:pt>
                <c:pt idx="1479">
                  <c:v>12/02/2019 14:00</c:v>
                </c:pt>
                <c:pt idx="1480">
                  <c:v>12/02/2019 16:00</c:v>
                </c:pt>
                <c:pt idx="1481">
                  <c:v>12/02/2019 17:00</c:v>
                </c:pt>
                <c:pt idx="1482">
                  <c:v>12/02/2019 18:00</c:v>
                </c:pt>
                <c:pt idx="1483">
                  <c:v>12/02/2019 19:00</c:v>
                </c:pt>
                <c:pt idx="1484">
                  <c:v>12/02/2019 20:00</c:v>
                </c:pt>
                <c:pt idx="1485">
                  <c:v>12/02/2019 22:00</c:v>
                </c:pt>
                <c:pt idx="1486">
                  <c:v>12/02/2019 23:00</c:v>
                </c:pt>
                <c:pt idx="1487">
                  <c:v>12/03/2019 00:00</c:v>
                </c:pt>
                <c:pt idx="1488">
                  <c:v>12/03/2019 01:00</c:v>
                </c:pt>
                <c:pt idx="1489">
                  <c:v>12/03/2019 02:00</c:v>
                </c:pt>
                <c:pt idx="1490">
                  <c:v>12/03/2019 03:00</c:v>
                </c:pt>
                <c:pt idx="1491">
                  <c:v>12/03/2019 04:00</c:v>
                </c:pt>
                <c:pt idx="1492">
                  <c:v>12/03/2019 05:00</c:v>
                </c:pt>
                <c:pt idx="1493">
                  <c:v>12/03/2019 06:00</c:v>
                </c:pt>
                <c:pt idx="1494">
                  <c:v>12/03/2019 07:00</c:v>
                </c:pt>
                <c:pt idx="1495">
                  <c:v>12/03/2019 08:00</c:v>
                </c:pt>
                <c:pt idx="1496">
                  <c:v>12/03/2019 09:00</c:v>
                </c:pt>
                <c:pt idx="1497">
                  <c:v>12/03/2019 10:00</c:v>
                </c:pt>
                <c:pt idx="1498">
                  <c:v>12/03/2019 11:00</c:v>
                </c:pt>
                <c:pt idx="1499">
                  <c:v>12/03/2019 12:00</c:v>
                </c:pt>
                <c:pt idx="1500">
                  <c:v>12/03/2019 13:00</c:v>
                </c:pt>
                <c:pt idx="1501">
                  <c:v>12/03/2019 14:00</c:v>
                </c:pt>
                <c:pt idx="1502">
                  <c:v>12/03/2019 15:00</c:v>
                </c:pt>
                <c:pt idx="1503">
                  <c:v>12/03/2019 16:00</c:v>
                </c:pt>
                <c:pt idx="1504">
                  <c:v>12/03/2019 17:00</c:v>
                </c:pt>
                <c:pt idx="1505">
                  <c:v>12/03/2019 18:00</c:v>
                </c:pt>
                <c:pt idx="1506">
                  <c:v>12/03/2019 19:00</c:v>
                </c:pt>
                <c:pt idx="1507">
                  <c:v>12/03/2019 20:00</c:v>
                </c:pt>
                <c:pt idx="1508">
                  <c:v>12/03/2019 21:00</c:v>
                </c:pt>
                <c:pt idx="1509">
                  <c:v>12/03/2019 22:00</c:v>
                </c:pt>
                <c:pt idx="1510">
                  <c:v>12/03/2019 23:00</c:v>
                </c:pt>
                <c:pt idx="1511">
                  <c:v>12/04/2019 00:00</c:v>
                </c:pt>
                <c:pt idx="1512">
                  <c:v>12/04/2019 01:00</c:v>
                </c:pt>
                <c:pt idx="1513">
                  <c:v>12/04/2019 02:00</c:v>
                </c:pt>
                <c:pt idx="1514">
                  <c:v>12/04/2019 03:00</c:v>
                </c:pt>
                <c:pt idx="1515">
                  <c:v>12/04/2019 04:00</c:v>
                </c:pt>
                <c:pt idx="1516">
                  <c:v>12/04/2019 05:00</c:v>
                </c:pt>
                <c:pt idx="1517">
                  <c:v>12/04/2019 06:00</c:v>
                </c:pt>
                <c:pt idx="1518">
                  <c:v>12/04/2019 07:00</c:v>
                </c:pt>
                <c:pt idx="1519">
                  <c:v>12/04/2019 08:00</c:v>
                </c:pt>
                <c:pt idx="1520">
                  <c:v>12/04/2019 09:00</c:v>
                </c:pt>
                <c:pt idx="1521">
                  <c:v>12/04/2019 10:00</c:v>
                </c:pt>
                <c:pt idx="1522">
                  <c:v>12/04/2019 11:00</c:v>
                </c:pt>
                <c:pt idx="1523">
                  <c:v>12/04/2019 12:00</c:v>
                </c:pt>
                <c:pt idx="1524">
                  <c:v>12/04/2019 13:00</c:v>
                </c:pt>
                <c:pt idx="1525">
                  <c:v>12/04/2019 14:00</c:v>
                </c:pt>
                <c:pt idx="1526">
                  <c:v>12/04/2019 15:00</c:v>
                </c:pt>
                <c:pt idx="1527">
                  <c:v>12/04/2019 16:00</c:v>
                </c:pt>
                <c:pt idx="1528">
                  <c:v>12/04/2019 17:00</c:v>
                </c:pt>
                <c:pt idx="1529">
                  <c:v>12/04/2019 18:00</c:v>
                </c:pt>
                <c:pt idx="1530">
                  <c:v>12/04/2019 19:00</c:v>
                </c:pt>
                <c:pt idx="1531">
                  <c:v>12/04/2019 20:00</c:v>
                </c:pt>
                <c:pt idx="1532">
                  <c:v>12/04/2019 21:00</c:v>
                </c:pt>
                <c:pt idx="1533">
                  <c:v>12/04/2019 22:00</c:v>
                </c:pt>
                <c:pt idx="1534">
                  <c:v>12/04/2019 23:00</c:v>
                </c:pt>
                <c:pt idx="1535">
                  <c:v>12/05/2019 00:00</c:v>
                </c:pt>
                <c:pt idx="1536">
                  <c:v>12/05/2019 01:00</c:v>
                </c:pt>
                <c:pt idx="1537">
                  <c:v>12/05/2019 02:00</c:v>
                </c:pt>
                <c:pt idx="1538">
                  <c:v>12/05/2019 03:00</c:v>
                </c:pt>
                <c:pt idx="1539">
                  <c:v>12/05/2019 04:00</c:v>
                </c:pt>
                <c:pt idx="1540">
                  <c:v>12/05/2019 05:00</c:v>
                </c:pt>
                <c:pt idx="1541">
                  <c:v>12/05/2019 06:00</c:v>
                </c:pt>
                <c:pt idx="1542">
                  <c:v>12/05/2019 07:00</c:v>
                </c:pt>
                <c:pt idx="1543">
                  <c:v>12/05/2019 08:00</c:v>
                </c:pt>
                <c:pt idx="1544">
                  <c:v>12/05/2019 09:00</c:v>
                </c:pt>
                <c:pt idx="1545">
                  <c:v>12/05/2019 10:00</c:v>
                </c:pt>
                <c:pt idx="1546">
                  <c:v>12/05/2019 11:00</c:v>
                </c:pt>
                <c:pt idx="1547">
                  <c:v>12/05/2019 12:00</c:v>
                </c:pt>
                <c:pt idx="1548">
                  <c:v>12/05/2019 13:00</c:v>
                </c:pt>
                <c:pt idx="1549">
                  <c:v>12/05/2019 14:00</c:v>
                </c:pt>
                <c:pt idx="1550">
                  <c:v>12/05/2019 15:00</c:v>
                </c:pt>
                <c:pt idx="1551">
                  <c:v>12/05/2019 16:00</c:v>
                </c:pt>
                <c:pt idx="1552">
                  <c:v>12/05/2019 17:00</c:v>
                </c:pt>
                <c:pt idx="1553">
                  <c:v>12/05/2019 18:00</c:v>
                </c:pt>
                <c:pt idx="1554">
                  <c:v>12/05/2019 19:00</c:v>
                </c:pt>
                <c:pt idx="1555">
                  <c:v>12/05/2019 20:00</c:v>
                </c:pt>
                <c:pt idx="1556">
                  <c:v>12/05/2019 21:00</c:v>
                </c:pt>
                <c:pt idx="1557">
                  <c:v>12/05/2019 22:00</c:v>
                </c:pt>
                <c:pt idx="1558">
                  <c:v>12/05/2019 23:00</c:v>
                </c:pt>
                <c:pt idx="1559">
                  <c:v>12/06/2019 00:00</c:v>
                </c:pt>
                <c:pt idx="1560">
                  <c:v>12/06/2019 01:00</c:v>
                </c:pt>
                <c:pt idx="1561">
                  <c:v>12/06/2019 02:00</c:v>
                </c:pt>
                <c:pt idx="1562">
                  <c:v>12/06/2019 03:00</c:v>
                </c:pt>
                <c:pt idx="1563">
                  <c:v>12/06/2019 04:00</c:v>
                </c:pt>
                <c:pt idx="1564">
                  <c:v>12/06/2019 05:00</c:v>
                </c:pt>
                <c:pt idx="1565">
                  <c:v>12/06/2019 06:00</c:v>
                </c:pt>
                <c:pt idx="1566">
                  <c:v>12/06/2019 07:00</c:v>
                </c:pt>
                <c:pt idx="1567">
                  <c:v>12/06/2019 08:00</c:v>
                </c:pt>
                <c:pt idx="1568">
                  <c:v>12/06/2019 09:00</c:v>
                </c:pt>
                <c:pt idx="1569">
                  <c:v>12/06/2019 10:00</c:v>
                </c:pt>
                <c:pt idx="1570">
                  <c:v>12/06/2019 11:00</c:v>
                </c:pt>
                <c:pt idx="1571">
                  <c:v>12/06/2019 12:00</c:v>
                </c:pt>
                <c:pt idx="1572">
                  <c:v>12/06/2019 13:00</c:v>
                </c:pt>
                <c:pt idx="1573">
                  <c:v>12/06/2019 14:00</c:v>
                </c:pt>
                <c:pt idx="1574">
                  <c:v>12/06/2019 15:00</c:v>
                </c:pt>
                <c:pt idx="1575">
                  <c:v>12/06/2019 16:00</c:v>
                </c:pt>
                <c:pt idx="1576">
                  <c:v>12/06/2019 18:00</c:v>
                </c:pt>
                <c:pt idx="1577">
                  <c:v>12/06/2019 19:00</c:v>
                </c:pt>
                <c:pt idx="1578">
                  <c:v>12/06/2019 20:00</c:v>
                </c:pt>
                <c:pt idx="1579">
                  <c:v>12/06/2019 21:00</c:v>
                </c:pt>
                <c:pt idx="1580">
                  <c:v>12/06/2019 22:00</c:v>
                </c:pt>
                <c:pt idx="1581">
                  <c:v>12/06/2019 23:00</c:v>
                </c:pt>
                <c:pt idx="1582">
                  <c:v>12/07/2019 00:00</c:v>
                </c:pt>
                <c:pt idx="1583">
                  <c:v>12/07/2019 01:00</c:v>
                </c:pt>
                <c:pt idx="1584">
                  <c:v>12/07/2019 02:00</c:v>
                </c:pt>
                <c:pt idx="1585">
                  <c:v>12/07/2019 03:00</c:v>
                </c:pt>
                <c:pt idx="1586">
                  <c:v>12/07/2019 04:00</c:v>
                </c:pt>
                <c:pt idx="1587">
                  <c:v>12/07/2019 05:00</c:v>
                </c:pt>
                <c:pt idx="1588">
                  <c:v>12/07/2019 06:00</c:v>
                </c:pt>
                <c:pt idx="1589">
                  <c:v>12/07/2019 07:00</c:v>
                </c:pt>
                <c:pt idx="1590">
                  <c:v>12/07/2019 08:00</c:v>
                </c:pt>
                <c:pt idx="1591">
                  <c:v>12/07/2019 09:00</c:v>
                </c:pt>
                <c:pt idx="1592">
                  <c:v>12/07/2019 10:00</c:v>
                </c:pt>
                <c:pt idx="1593">
                  <c:v>12/07/2019 11:00</c:v>
                </c:pt>
                <c:pt idx="1594">
                  <c:v>12/07/2019 12:00</c:v>
                </c:pt>
                <c:pt idx="1595">
                  <c:v>12/07/2019 13:00</c:v>
                </c:pt>
                <c:pt idx="1596">
                  <c:v>12/07/2019 14:00</c:v>
                </c:pt>
                <c:pt idx="1597">
                  <c:v>12/07/2019 15:00</c:v>
                </c:pt>
                <c:pt idx="1598">
                  <c:v>12/07/2019 16:00</c:v>
                </c:pt>
                <c:pt idx="1599">
                  <c:v>12/07/2019 17:00</c:v>
                </c:pt>
                <c:pt idx="1600">
                  <c:v>12/07/2019 18:00</c:v>
                </c:pt>
                <c:pt idx="1601">
                  <c:v>12/07/2019 19:00</c:v>
                </c:pt>
                <c:pt idx="1602">
                  <c:v>12/07/2019 20:00</c:v>
                </c:pt>
                <c:pt idx="1603">
                  <c:v>12/07/2019 21:00</c:v>
                </c:pt>
                <c:pt idx="1604">
                  <c:v>12/07/2019 22:00</c:v>
                </c:pt>
                <c:pt idx="1605">
                  <c:v>12/07/2019 23:00</c:v>
                </c:pt>
                <c:pt idx="1606">
                  <c:v>12/08/2019 00:00</c:v>
                </c:pt>
                <c:pt idx="1607">
                  <c:v>12/08/2019 01:00</c:v>
                </c:pt>
                <c:pt idx="1608">
                  <c:v>12/08/2019 02:00</c:v>
                </c:pt>
                <c:pt idx="1609">
                  <c:v>12/08/2019 03:00</c:v>
                </c:pt>
                <c:pt idx="1610">
                  <c:v>12/08/2019 04:00</c:v>
                </c:pt>
                <c:pt idx="1611">
                  <c:v>12/08/2019 05:00</c:v>
                </c:pt>
                <c:pt idx="1612">
                  <c:v>12/08/2019 06:00</c:v>
                </c:pt>
                <c:pt idx="1613">
                  <c:v>12/08/2019 07:00</c:v>
                </c:pt>
                <c:pt idx="1614">
                  <c:v>12/08/2019 08:00</c:v>
                </c:pt>
                <c:pt idx="1615">
                  <c:v>12/08/2019 09:00</c:v>
                </c:pt>
                <c:pt idx="1616">
                  <c:v>12/08/2019 10:00</c:v>
                </c:pt>
                <c:pt idx="1617">
                  <c:v>12/08/2019 11:00</c:v>
                </c:pt>
                <c:pt idx="1618">
                  <c:v>12/08/2019 12:00</c:v>
                </c:pt>
                <c:pt idx="1619">
                  <c:v>12/08/2019 13:00</c:v>
                </c:pt>
                <c:pt idx="1620">
                  <c:v>12/08/2019 14:00</c:v>
                </c:pt>
                <c:pt idx="1621">
                  <c:v>12/08/2019 15:00</c:v>
                </c:pt>
                <c:pt idx="1622">
                  <c:v>12/08/2019 16:00</c:v>
                </c:pt>
                <c:pt idx="1623">
                  <c:v>12/08/2019 17:00</c:v>
                </c:pt>
                <c:pt idx="1624">
                  <c:v>12/08/2019 18:00</c:v>
                </c:pt>
                <c:pt idx="1625">
                  <c:v>12/08/2019 19:00</c:v>
                </c:pt>
                <c:pt idx="1626">
                  <c:v>12/08/2019 20:00</c:v>
                </c:pt>
                <c:pt idx="1627">
                  <c:v>12/08/2019 21:00</c:v>
                </c:pt>
                <c:pt idx="1628">
                  <c:v>12/08/2019 22:00</c:v>
                </c:pt>
                <c:pt idx="1629">
                  <c:v>12/08/2019 23:00</c:v>
                </c:pt>
                <c:pt idx="1630">
                  <c:v>12/09/2019 00:00</c:v>
                </c:pt>
                <c:pt idx="1631">
                  <c:v>12/09/2019 01:00</c:v>
                </c:pt>
                <c:pt idx="1632">
                  <c:v>12/09/2019 02:00</c:v>
                </c:pt>
                <c:pt idx="1633">
                  <c:v>12/09/2019 03:00</c:v>
                </c:pt>
                <c:pt idx="1634">
                  <c:v>12/09/2019 04:00</c:v>
                </c:pt>
                <c:pt idx="1635">
                  <c:v>12/09/2019 05:00</c:v>
                </c:pt>
                <c:pt idx="1636">
                  <c:v>12/09/2019 06:00</c:v>
                </c:pt>
                <c:pt idx="1637">
                  <c:v>12/09/2019 07:00</c:v>
                </c:pt>
                <c:pt idx="1638">
                  <c:v>12/09/2019 08:00</c:v>
                </c:pt>
                <c:pt idx="1639">
                  <c:v>12/09/2019 09:00</c:v>
                </c:pt>
                <c:pt idx="1640">
                  <c:v>12/09/2019 10:00</c:v>
                </c:pt>
                <c:pt idx="1641">
                  <c:v>12/09/2019 12:00</c:v>
                </c:pt>
                <c:pt idx="1642">
                  <c:v>12/09/2019 13:00</c:v>
                </c:pt>
                <c:pt idx="1643">
                  <c:v>12/09/2019 14:00</c:v>
                </c:pt>
                <c:pt idx="1644">
                  <c:v>12/09/2019 15:00</c:v>
                </c:pt>
                <c:pt idx="1645">
                  <c:v>12/09/2019 16:00</c:v>
                </c:pt>
                <c:pt idx="1646">
                  <c:v>12/09/2019 17:00</c:v>
                </c:pt>
                <c:pt idx="1647">
                  <c:v>12/09/2019 18:00</c:v>
                </c:pt>
                <c:pt idx="1648">
                  <c:v>12/09/2019 19:00</c:v>
                </c:pt>
                <c:pt idx="1649">
                  <c:v>12/09/2019 20:00</c:v>
                </c:pt>
                <c:pt idx="1650">
                  <c:v>12/09/2019 21:00</c:v>
                </c:pt>
                <c:pt idx="1651">
                  <c:v>12/09/2019 22:00</c:v>
                </c:pt>
                <c:pt idx="1652">
                  <c:v>12/09/2019 23:00</c:v>
                </c:pt>
                <c:pt idx="1653">
                  <c:v>12/10/2019 00:00</c:v>
                </c:pt>
                <c:pt idx="1654">
                  <c:v>12/10/2019 01:00</c:v>
                </c:pt>
                <c:pt idx="1655">
                  <c:v>12/10/2019 02:00</c:v>
                </c:pt>
                <c:pt idx="1656">
                  <c:v>12/10/2019 03:00</c:v>
                </c:pt>
                <c:pt idx="1657">
                  <c:v>12/10/2019 04:00</c:v>
                </c:pt>
                <c:pt idx="1658">
                  <c:v>12/10/2019 05:00</c:v>
                </c:pt>
                <c:pt idx="1659">
                  <c:v>12/10/2019 06:00</c:v>
                </c:pt>
                <c:pt idx="1660">
                  <c:v>12/10/2019 07:00</c:v>
                </c:pt>
                <c:pt idx="1661">
                  <c:v>12/10/2019 08:00</c:v>
                </c:pt>
                <c:pt idx="1662">
                  <c:v>12/10/2019 09:00</c:v>
                </c:pt>
                <c:pt idx="1663">
                  <c:v>12/10/2019 10:00</c:v>
                </c:pt>
                <c:pt idx="1664">
                  <c:v>12/10/2019 11:00</c:v>
                </c:pt>
                <c:pt idx="1665">
                  <c:v>12/10/2019 12:00</c:v>
                </c:pt>
                <c:pt idx="1666">
                  <c:v>12/10/2019 13:00</c:v>
                </c:pt>
                <c:pt idx="1667">
                  <c:v>12/10/2019 14:00</c:v>
                </c:pt>
                <c:pt idx="1668">
                  <c:v>12/10/2019 15:00</c:v>
                </c:pt>
                <c:pt idx="1669">
                  <c:v>12/10/2019 16:00</c:v>
                </c:pt>
                <c:pt idx="1670">
                  <c:v>12/10/2019 17:00</c:v>
                </c:pt>
                <c:pt idx="1671">
                  <c:v>12/10/2019 18:00</c:v>
                </c:pt>
                <c:pt idx="1672">
                  <c:v>12/10/2019 19:00</c:v>
                </c:pt>
                <c:pt idx="1673">
                  <c:v>12/10/2019 20:00</c:v>
                </c:pt>
                <c:pt idx="1674">
                  <c:v>12/10/2019 21:00</c:v>
                </c:pt>
                <c:pt idx="1675">
                  <c:v>12/10/2019 22:00</c:v>
                </c:pt>
                <c:pt idx="1676">
                  <c:v>12/10/2019 23:00</c:v>
                </c:pt>
                <c:pt idx="1677">
                  <c:v>12/11/2019 00:00</c:v>
                </c:pt>
                <c:pt idx="1678">
                  <c:v>12/11/2019 01:00</c:v>
                </c:pt>
                <c:pt idx="1679">
                  <c:v>12/11/2019 02:00</c:v>
                </c:pt>
                <c:pt idx="1680">
                  <c:v>12/11/2019 03:00</c:v>
                </c:pt>
                <c:pt idx="1681">
                  <c:v>12/11/2019 04:00</c:v>
                </c:pt>
                <c:pt idx="1682">
                  <c:v>12/11/2019 05:00</c:v>
                </c:pt>
                <c:pt idx="1683">
                  <c:v>12/11/2019 06:00</c:v>
                </c:pt>
                <c:pt idx="1684">
                  <c:v>12/11/2019 07:00</c:v>
                </c:pt>
                <c:pt idx="1685">
                  <c:v>12/11/2019 08:00</c:v>
                </c:pt>
                <c:pt idx="1686">
                  <c:v>12/11/2019 09:00</c:v>
                </c:pt>
                <c:pt idx="1687">
                  <c:v>12/11/2019 10:00</c:v>
                </c:pt>
                <c:pt idx="1688">
                  <c:v>12/11/2019 11:00</c:v>
                </c:pt>
                <c:pt idx="1689">
                  <c:v>12/11/2019 12:00</c:v>
                </c:pt>
                <c:pt idx="1690">
                  <c:v>12/11/2019 13:00</c:v>
                </c:pt>
                <c:pt idx="1691">
                  <c:v>12/11/2019 14:00</c:v>
                </c:pt>
                <c:pt idx="1692">
                  <c:v>12/11/2019 15:00</c:v>
                </c:pt>
                <c:pt idx="1693">
                  <c:v>12/11/2019 16:00</c:v>
                </c:pt>
                <c:pt idx="1694">
                  <c:v>12/11/2019 17:00</c:v>
                </c:pt>
                <c:pt idx="1695">
                  <c:v>12/11/2019 18:00</c:v>
                </c:pt>
                <c:pt idx="1696">
                  <c:v>12/11/2019 19:00</c:v>
                </c:pt>
                <c:pt idx="1697">
                  <c:v>12/11/2019 20:00</c:v>
                </c:pt>
                <c:pt idx="1698">
                  <c:v>12/11/2019 21:00</c:v>
                </c:pt>
                <c:pt idx="1699">
                  <c:v>12/11/2019 22:00</c:v>
                </c:pt>
                <c:pt idx="1700">
                  <c:v>12/11/2019 23:00</c:v>
                </c:pt>
                <c:pt idx="1701">
                  <c:v>12/12/2019 00:00</c:v>
                </c:pt>
                <c:pt idx="1702">
                  <c:v>12/12/2019 01:00</c:v>
                </c:pt>
                <c:pt idx="1703">
                  <c:v>12/12/2019 02:00</c:v>
                </c:pt>
                <c:pt idx="1704">
                  <c:v>12/12/2019 03:00</c:v>
                </c:pt>
                <c:pt idx="1705">
                  <c:v>12/12/2019 04:00</c:v>
                </c:pt>
                <c:pt idx="1706">
                  <c:v>12/12/2019 05:00</c:v>
                </c:pt>
                <c:pt idx="1707">
                  <c:v>12/12/2019 06:00</c:v>
                </c:pt>
                <c:pt idx="1708">
                  <c:v>12/12/2019 07:00</c:v>
                </c:pt>
                <c:pt idx="1709">
                  <c:v>12/12/2019 08:00</c:v>
                </c:pt>
                <c:pt idx="1710">
                  <c:v>12/12/2019 09:00</c:v>
                </c:pt>
                <c:pt idx="1711">
                  <c:v>12/12/2019 10:00</c:v>
                </c:pt>
                <c:pt idx="1712">
                  <c:v>12/12/2019 11:00</c:v>
                </c:pt>
                <c:pt idx="1713">
                  <c:v>12/12/2019 12:00</c:v>
                </c:pt>
                <c:pt idx="1714">
                  <c:v>12/12/2019 13:00</c:v>
                </c:pt>
                <c:pt idx="1715">
                  <c:v>12/12/2019 14:00</c:v>
                </c:pt>
                <c:pt idx="1716">
                  <c:v>12/12/2019 15:00</c:v>
                </c:pt>
                <c:pt idx="1717">
                  <c:v>12/12/2019 16:00</c:v>
                </c:pt>
                <c:pt idx="1718">
                  <c:v>12/12/2019 17:00</c:v>
                </c:pt>
                <c:pt idx="1719">
                  <c:v>12/12/2019 18:00</c:v>
                </c:pt>
                <c:pt idx="1720">
                  <c:v>12/12/2019 19:00</c:v>
                </c:pt>
                <c:pt idx="1721">
                  <c:v>12/12/2019 20:00</c:v>
                </c:pt>
                <c:pt idx="1722">
                  <c:v>12/12/2019 21:00</c:v>
                </c:pt>
                <c:pt idx="1723">
                  <c:v>12/12/2019 22:00</c:v>
                </c:pt>
                <c:pt idx="1724">
                  <c:v>12/12/2019 23:00</c:v>
                </c:pt>
                <c:pt idx="1725">
                  <c:v>12/13/2019 00:00</c:v>
                </c:pt>
                <c:pt idx="1726">
                  <c:v>12/13/2019 01:00</c:v>
                </c:pt>
                <c:pt idx="1727">
                  <c:v>12/13/2019 02:00</c:v>
                </c:pt>
                <c:pt idx="1728">
                  <c:v>12/13/2019 03:00</c:v>
                </c:pt>
                <c:pt idx="1729">
                  <c:v>12/13/2019 04:00</c:v>
                </c:pt>
                <c:pt idx="1730">
                  <c:v>12/13/2019 05:00</c:v>
                </c:pt>
                <c:pt idx="1731">
                  <c:v>12/13/2019 06:00</c:v>
                </c:pt>
                <c:pt idx="1732">
                  <c:v>12/13/2019 07:00</c:v>
                </c:pt>
                <c:pt idx="1733">
                  <c:v>12/13/2019 08:00</c:v>
                </c:pt>
                <c:pt idx="1734">
                  <c:v>12/13/2019 09:00</c:v>
                </c:pt>
                <c:pt idx="1735">
                  <c:v>12/13/2019 10:00</c:v>
                </c:pt>
                <c:pt idx="1736">
                  <c:v>12/13/2019 11:00</c:v>
                </c:pt>
                <c:pt idx="1737">
                  <c:v>12/13/2019 12:00</c:v>
                </c:pt>
                <c:pt idx="1738">
                  <c:v>12/13/2019 13:00</c:v>
                </c:pt>
                <c:pt idx="1739">
                  <c:v>12/13/2019 14:00</c:v>
                </c:pt>
                <c:pt idx="1740">
                  <c:v>12/13/2019 15:00</c:v>
                </c:pt>
                <c:pt idx="1741">
                  <c:v>12/13/2019 16:00</c:v>
                </c:pt>
                <c:pt idx="1742">
                  <c:v>12/13/2019 17:00</c:v>
                </c:pt>
                <c:pt idx="1743">
                  <c:v>12/13/2019 18:00</c:v>
                </c:pt>
                <c:pt idx="1744">
                  <c:v>12/13/2019 19:00</c:v>
                </c:pt>
                <c:pt idx="1745">
                  <c:v>12/13/2019 20:00</c:v>
                </c:pt>
                <c:pt idx="1746">
                  <c:v>12/13/2019 21:00</c:v>
                </c:pt>
                <c:pt idx="1747">
                  <c:v>12/13/2019 22:00</c:v>
                </c:pt>
                <c:pt idx="1748">
                  <c:v>12/13/2019 23:00</c:v>
                </c:pt>
                <c:pt idx="1749">
                  <c:v>12/14/2019 00:00</c:v>
                </c:pt>
                <c:pt idx="1750">
                  <c:v>12/14/2019 01:00</c:v>
                </c:pt>
                <c:pt idx="1751">
                  <c:v>12/14/2019 02:00</c:v>
                </c:pt>
                <c:pt idx="1752">
                  <c:v>12/14/2019 03:00</c:v>
                </c:pt>
                <c:pt idx="1753">
                  <c:v>12/14/2019 04:00</c:v>
                </c:pt>
                <c:pt idx="1754">
                  <c:v>12/14/2019 05:00</c:v>
                </c:pt>
                <c:pt idx="1755">
                  <c:v>12/14/2019 06:00</c:v>
                </c:pt>
                <c:pt idx="1756">
                  <c:v>12/14/2019 07:00</c:v>
                </c:pt>
                <c:pt idx="1757">
                  <c:v>12/14/2019 08:00</c:v>
                </c:pt>
                <c:pt idx="1758">
                  <c:v>12/14/2019 09:00</c:v>
                </c:pt>
                <c:pt idx="1759">
                  <c:v>12/14/2019 10:00</c:v>
                </c:pt>
                <c:pt idx="1760">
                  <c:v>12/14/2019 11:00</c:v>
                </c:pt>
                <c:pt idx="1761">
                  <c:v>12/14/2019 12:00</c:v>
                </c:pt>
                <c:pt idx="1762">
                  <c:v>12/14/2019 13:00</c:v>
                </c:pt>
                <c:pt idx="1763">
                  <c:v>12/14/2019 14:00</c:v>
                </c:pt>
                <c:pt idx="1764">
                  <c:v>12/14/2019 15:00</c:v>
                </c:pt>
                <c:pt idx="1765">
                  <c:v>12/14/2019 16:00</c:v>
                </c:pt>
                <c:pt idx="1766">
                  <c:v>12/14/2019 17:00</c:v>
                </c:pt>
                <c:pt idx="1767">
                  <c:v>12/14/2019 18:00</c:v>
                </c:pt>
                <c:pt idx="1768">
                  <c:v>12/14/2019 19:00</c:v>
                </c:pt>
                <c:pt idx="1769">
                  <c:v>12/14/2019 20:00</c:v>
                </c:pt>
                <c:pt idx="1770">
                  <c:v>12/14/2019 21:00</c:v>
                </c:pt>
                <c:pt idx="1771">
                  <c:v>12/14/2019 22:00</c:v>
                </c:pt>
                <c:pt idx="1772">
                  <c:v>12/14/2019 23:00</c:v>
                </c:pt>
                <c:pt idx="1773">
                  <c:v>12/15/2019 00:00</c:v>
                </c:pt>
                <c:pt idx="1774">
                  <c:v>12/15/2019 01:00</c:v>
                </c:pt>
                <c:pt idx="1775">
                  <c:v>12/15/2019 02:00</c:v>
                </c:pt>
                <c:pt idx="1776">
                  <c:v>12/15/2019 03:00</c:v>
                </c:pt>
                <c:pt idx="1777">
                  <c:v>12/15/2019 04:00</c:v>
                </c:pt>
                <c:pt idx="1778">
                  <c:v>12/15/2019 05:00</c:v>
                </c:pt>
                <c:pt idx="1779">
                  <c:v>12/15/2019 06:00</c:v>
                </c:pt>
                <c:pt idx="1780">
                  <c:v>12/15/2019 07:00</c:v>
                </c:pt>
                <c:pt idx="1781">
                  <c:v>12/15/2019 08:00</c:v>
                </c:pt>
                <c:pt idx="1782">
                  <c:v>12/15/2019 09:00</c:v>
                </c:pt>
                <c:pt idx="1783">
                  <c:v>12/15/2019 10:00</c:v>
                </c:pt>
                <c:pt idx="1784">
                  <c:v>12/15/2019 11:00</c:v>
                </c:pt>
                <c:pt idx="1785">
                  <c:v>12/15/2019 12:00</c:v>
                </c:pt>
                <c:pt idx="1786">
                  <c:v>12/15/2019 13:00</c:v>
                </c:pt>
                <c:pt idx="1787">
                  <c:v>12/15/2019 14:00</c:v>
                </c:pt>
                <c:pt idx="1788">
                  <c:v>12/15/2019 15:00</c:v>
                </c:pt>
                <c:pt idx="1789">
                  <c:v>12/15/2019 16:00</c:v>
                </c:pt>
                <c:pt idx="1790">
                  <c:v>12/15/2019 17:00</c:v>
                </c:pt>
                <c:pt idx="1791">
                  <c:v>12/15/2019 18:00</c:v>
                </c:pt>
                <c:pt idx="1792">
                  <c:v>12/15/2019 19:00</c:v>
                </c:pt>
                <c:pt idx="1793">
                  <c:v>12/15/2019 20:00</c:v>
                </c:pt>
                <c:pt idx="1794">
                  <c:v>12/15/2019 21:00</c:v>
                </c:pt>
                <c:pt idx="1795">
                  <c:v>12/15/2019 22:00</c:v>
                </c:pt>
                <c:pt idx="1796">
                  <c:v>12/15/2019 23:00</c:v>
                </c:pt>
                <c:pt idx="1797">
                  <c:v>12/16/2019 00:00</c:v>
                </c:pt>
                <c:pt idx="1798">
                  <c:v>12/16/2019 01:00</c:v>
                </c:pt>
                <c:pt idx="1799">
                  <c:v>12/16/2019 02:00</c:v>
                </c:pt>
                <c:pt idx="1800">
                  <c:v>12/16/2019 03:00</c:v>
                </c:pt>
                <c:pt idx="1801">
                  <c:v>12/16/2019 04:00</c:v>
                </c:pt>
                <c:pt idx="1802">
                  <c:v>12/16/2019 05:00</c:v>
                </c:pt>
                <c:pt idx="1803">
                  <c:v>12/16/2019 06:00</c:v>
                </c:pt>
                <c:pt idx="1804">
                  <c:v>12/16/2019 07:00</c:v>
                </c:pt>
                <c:pt idx="1805">
                  <c:v>12/16/2019 08:00</c:v>
                </c:pt>
                <c:pt idx="1806">
                  <c:v>12/16/2019 09:00</c:v>
                </c:pt>
                <c:pt idx="1807">
                  <c:v>12/16/2019 10:00</c:v>
                </c:pt>
                <c:pt idx="1808">
                  <c:v>12/16/2019 11:00</c:v>
                </c:pt>
                <c:pt idx="1809">
                  <c:v>12/16/2019 12:00</c:v>
                </c:pt>
                <c:pt idx="1810">
                  <c:v>12/16/2019 13:00</c:v>
                </c:pt>
                <c:pt idx="1811">
                  <c:v>12/16/2019 14:00</c:v>
                </c:pt>
                <c:pt idx="1812">
                  <c:v>12/16/2019 15:00</c:v>
                </c:pt>
                <c:pt idx="1813">
                  <c:v>12/16/2019 16:00</c:v>
                </c:pt>
                <c:pt idx="1814">
                  <c:v>12/16/2019 17:00</c:v>
                </c:pt>
                <c:pt idx="1815">
                  <c:v>12/16/2019 18:00</c:v>
                </c:pt>
                <c:pt idx="1816">
                  <c:v>12/16/2019 19:00</c:v>
                </c:pt>
                <c:pt idx="1817">
                  <c:v>12/16/2019 20:00</c:v>
                </c:pt>
                <c:pt idx="1818">
                  <c:v>12/16/2019 21:00</c:v>
                </c:pt>
                <c:pt idx="1819">
                  <c:v>12/16/2019 22:00</c:v>
                </c:pt>
                <c:pt idx="1820">
                  <c:v>12/16/2019 23:00</c:v>
                </c:pt>
                <c:pt idx="1821">
                  <c:v>12/17/2019 00:00</c:v>
                </c:pt>
                <c:pt idx="1822">
                  <c:v>12/17/2019 01:00</c:v>
                </c:pt>
                <c:pt idx="1823">
                  <c:v>12/17/2019 02:00</c:v>
                </c:pt>
                <c:pt idx="1824">
                  <c:v>12/17/2019 03:00</c:v>
                </c:pt>
                <c:pt idx="1825">
                  <c:v>12/17/2019 04:00</c:v>
                </c:pt>
                <c:pt idx="1826">
                  <c:v>12/17/2019 05:00</c:v>
                </c:pt>
                <c:pt idx="1827">
                  <c:v>12/17/2019 06:00</c:v>
                </c:pt>
                <c:pt idx="1828">
                  <c:v>12/17/2019 07:00</c:v>
                </c:pt>
                <c:pt idx="1829">
                  <c:v>12/17/2019 08:00</c:v>
                </c:pt>
                <c:pt idx="1830">
                  <c:v>12/17/2019 09:00</c:v>
                </c:pt>
                <c:pt idx="1831">
                  <c:v>12/17/2019 10:00</c:v>
                </c:pt>
                <c:pt idx="1832">
                  <c:v>12/17/2019 11:00</c:v>
                </c:pt>
                <c:pt idx="1833">
                  <c:v>12/17/2019 12:00</c:v>
                </c:pt>
                <c:pt idx="1834">
                  <c:v>12/17/2019 13:00</c:v>
                </c:pt>
                <c:pt idx="1835">
                  <c:v>12/17/2019 14:00</c:v>
                </c:pt>
                <c:pt idx="1836">
                  <c:v>12/17/2019 15:00</c:v>
                </c:pt>
                <c:pt idx="1837">
                  <c:v>12/17/2019 16:00</c:v>
                </c:pt>
                <c:pt idx="1838">
                  <c:v>12/17/2019 18:00</c:v>
                </c:pt>
                <c:pt idx="1839">
                  <c:v>12/18/2019 08:00</c:v>
                </c:pt>
                <c:pt idx="1840">
                  <c:v>12/18/2019 09:00</c:v>
                </c:pt>
                <c:pt idx="1841">
                  <c:v>12/18/2019 10:00</c:v>
                </c:pt>
                <c:pt idx="1842">
                  <c:v>12/18/2019 11:00</c:v>
                </c:pt>
                <c:pt idx="1843">
                  <c:v>12/18/2019 13:00</c:v>
                </c:pt>
                <c:pt idx="1844">
                  <c:v>12/18/2019 15:00</c:v>
                </c:pt>
              </c:strCache>
            </c:strRef>
          </c:cat>
          <c:val>
            <c:numRef>
              <c:f>Sheet3!$B$1:$B$1846</c:f>
              <c:numCache>
                <c:formatCode>General</c:formatCode>
                <c:ptCount val="1846"/>
                <c:pt idx="0">
                  <c:v>0</c:v>
                </c:pt>
                <c:pt idx="1">
                  <c:v>38</c:v>
                </c:pt>
                <c:pt idx="2">
                  <c:v>21</c:v>
                </c:pt>
                <c:pt idx="3">
                  <c:v>36</c:v>
                </c:pt>
                <c:pt idx="4">
                  <c:v>28</c:v>
                </c:pt>
                <c:pt idx="5">
                  <c:v>28</c:v>
                </c:pt>
                <c:pt idx="6">
                  <c:v>23</c:v>
                </c:pt>
                <c:pt idx="7">
                  <c:v>20</c:v>
                </c:pt>
                <c:pt idx="8">
                  <c:v>31</c:v>
                </c:pt>
                <c:pt idx="9">
                  <c:v>34</c:v>
                </c:pt>
                <c:pt idx="10">
                  <c:v>37</c:v>
                </c:pt>
                <c:pt idx="11">
                  <c:v>35</c:v>
                </c:pt>
                <c:pt idx="12">
                  <c:v>33</c:v>
                </c:pt>
                <c:pt idx="13">
                  <c:v>23</c:v>
                </c:pt>
                <c:pt idx="14">
                  <c:v>24</c:v>
                </c:pt>
                <c:pt idx="15">
                  <c:v>20</c:v>
                </c:pt>
                <c:pt idx="16">
                  <c:v>36</c:v>
                </c:pt>
                <c:pt idx="17">
                  <c:v>21</c:v>
                </c:pt>
                <c:pt idx="18">
                  <c:v>20</c:v>
                </c:pt>
                <c:pt idx="19">
                  <c:v>26</c:v>
                </c:pt>
                <c:pt idx="20">
                  <c:v>20</c:v>
                </c:pt>
                <c:pt idx="21">
                  <c:v>38</c:v>
                </c:pt>
                <c:pt idx="22">
                  <c:v>23</c:v>
                </c:pt>
                <c:pt idx="23">
                  <c:v>28</c:v>
                </c:pt>
                <c:pt idx="24">
                  <c:v>25</c:v>
                </c:pt>
                <c:pt idx="25">
                  <c:v>34</c:v>
                </c:pt>
                <c:pt idx="26">
                  <c:v>28</c:v>
                </c:pt>
                <c:pt idx="27">
                  <c:v>32</c:v>
                </c:pt>
                <c:pt idx="28">
                  <c:v>28</c:v>
                </c:pt>
                <c:pt idx="29">
                  <c:v>61</c:v>
                </c:pt>
                <c:pt idx="30">
                  <c:v>37</c:v>
                </c:pt>
                <c:pt idx="31">
                  <c:v>41</c:v>
                </c:pt>
                <c:pt idx="32">
                  <c:v>52</c:v>
                </c:pt>
                <c:pt idx="33">
                  <c:v>33</c:v>
                </c:pt>
                <c:pt idx="34">
                  <c:v>26</c:v>
                </c:pt>
                <c:pt idx="35">
                  <c:v>26</c:v>
                </c:pt>
                <c:pt idx="36">
                  <c:v>29</c:v>
                </c:pt>
                <c:pt idx="37">
                  <c:v>27</c:v>
                </c:pt>
                <c:pt idx="38">
                  <c:v>32</c:v>
                </c:pt>
                <c:pt idx="39">
                  <c:v>33</c:v>
                </c:pt>
                <c:pt idx="40">
                  <c:v>36</c:v>
                </c:pt>
                <c:pt idx="41">
                  <c:v>27</c:v>
                </c:pt>
                <c:pt idx="42">
                  <c:v>16</c:v>
                </c:pt>
                <c:pt idx="43">
                  <c:v>10</c:v>
                </c:pt>
                <c:pt idx="44">
                  <c:v>24</c:v>
                </c:pt>
                <c:pt idx="45">
                  <c:v>42</c:v>
                </c:pt>
                <c:pt idx="46">
                  <c:v>47</c:v>
                </c:pt>
                <c:pt idx="47">
                  <c:v>46</c:v>
                </c:pt>
                <c:pt idx="48">
                  <c:v>42</c:v>
                </c:pt>
                <c:pt idx="49">
                  <c:v>44</c:v>
                </c:pt>
                <c:pt idx="50">
                  <c:v>48</c:v>
                </c:pt>
                <c:pt idx="51">
                  <c:v>66</c:v>
                </c:pt>
                <c:pt idx="52">
                  <c:v>61</c:v>
                </c:pt>
                <c:pt idx="53">
                  <c:v>90</c:v>
                </c:pt>
                <c:pt idx="54">
                  <c:v>85</c:v>
                </c:pt>
                <c:pt idx="55">
                  <c:v>64</c:v>
                </c:pt>
                <c:pt idx="56">
                  <c:v>83</c:v>
                </c:pt>
                <c:pt idx="57">
                  <c:v>96</c:v>
                </c:pt>
                <c:pt idx="58">
                  <c:v>101</c:v>
                </c:pt>
                <c:pt idx="59">
                  <c:v>72</c:v>
                </c:pt>
                <c:pt idx="60">
                  <c:v>62</c:v>
                </c:pt>
                <c:pt idx="61">
                  <c:v>59</c:v>
                </c:pt>
                <c:pt idx="62">
                  <c:v>47</c:v>
                </c:pt>
                <c:pt idx="63">
                  <c:v>67</c:v>
                </c:pt>
                <c:pt idx="64">
                  <c:v>74</c:v>
                </c:pt>
                <c:pt idx="65">
                  <c:v>64</c:v>
                </c:pt>
                <c:pt idx="66">
                  <c:v>56</c:v>
                </c:pt>
                <c:pt idx="67">
                  <c:v>54</c:v>
                </c:pt>
                <c:pt idx="68">
                  <c:v>83</c:v>
                </c:pt>
                <c:pt idx="69">
                  <c:v>26</c:v>
                </c:pt>
                <c:pt idx="70">
                  <c:v>34</c:v>
                </c:pt>
                <c:pt idx="71">
                  <c:v>30</c:v>
                </c:pt>
                <c:pt idx="72">
                  <c:v>20</c:v>
                </c:pt>
                <c:pt idx="73">
                  <c:v>28</c:v>
                </c:pt>
                <c:pt idx="74">
                  <c:v>40</c:v>
                </c:pt>
                <c:pt idx="75">
                  <c:v>37</c:v>
                </c:pt>
                <c:pt idx="76">
                  <c:v>38</c:v>
                </c:pt>
                <c:pt idx="77">
                  <c:v>32</c:v>
                </c:pt>
                <c:pt idx="78">
                  <c:v>44</c:v>
                </c:pt>
                <c:pt idx="79">
                  <c:v>49</c:v>
                </c:pt>
                <c:pt idx="80">
                  <c:v>58</c:v>
                </c:pt>
                <c:pt idx="81">
                  <c:v>68</c:v>
                </c:pt>
                <c:pt idx="82">
                  <c:v>59</c:v>
                </c:pt>
                <c:pt idx="83">
                  <c:v>52</c:v>
                </c:pt>
                <c:pt idx="84">
                  <c:v>47</c:v>
                </c:pt>
                <c:pt idx="85">
                  <c:v>42</c:v>
                </c:pt>
                <c:pt idx="86">
                  <c:v>32</c:v>
                </c:pt>
                <c:pt idx="87">
                  <c:v>32</c:v>
                </c:pt>
                <c:pt idx="88">
                  <c:v>40</c:v>
                </c:pt>
                <c:pt idx="89">
                  <c:v>53</c:v>
                </c:pt>
                <c:pt idx="90">
                  <c:v>70</c:v>
                </c:pt>
                <c:pt idx="91">
                  <c:v>48</c:v>
                </c:pt>
                <c:pt idx="92">
                  <c:v>44</c:v>
                </c:pt>
                <c:pt idx="93">
                  <c:v>54</c:v>
                </c:pt>
                <c:pt idx="94">
                  <c:v>69</c:v>
                </c:pt>
                <c:pt idx="95">
                  <c:v>49</c:v>
                </c:pt>
                <c:pt idx="96">
                  <c:v>43</c:v>
                </c:pt>
                <c:pt idx="97">
                  <c:v>41</c:v>
                </c:pt>
                <c:pt idx="98">
                  <c:v>44</c:v>
                </c:pt>
                <c:pt idx="99">
                  <c:v>33</c:v>
                </c:pt>
                <c:pt idx="100">
                  <c:v>27</c:v>
                </c:pt>
                <c:pt idx="101">
                  <c:v>31</c:v>
                </c:pt>
                <c:pt idx="102">
                  <c:v>26</c:v>
                </c:pt>
                <c:pt idx="103">
                  <c:v>24</c:v>
                </c:pt>
                <c:pt idx="104">
                  <c:v>23</c:v>
                </c:pt>
                <c:pt idx="105">
                  <c:v>24</c:v>
                </c:pt>
                <c:pt idx="106">
                  <c:v>29</c:v>
                </c:pt>
                <c:pt idx="107">
                  <c:v>25</c:v>
                </c:pt>
                <c:pt idx="108">
                  <c:v>24</c:v>
                </c:pt>
                <c:pt idx="109">
                  <c:v>25</c:v>
                </c:pt>
                <c:pt idx="110">
                  <c:v>27</c:v>
                </c:pt>
                <c:pt idx="111">
                  <c:v>18</c:v>
                </c:pt>
                <c:pt idx="112">
                  <c:v>22</c:v>
                </c:pt>
                <c:pt idx="113">
                  <c:v>26</c:v>
                </c:pt>
                <c:pt idx="114">
                  <c:v>36</c:v>
                </c:pt>
                <c:pt idx="115">
                  <c:v>48</c:v>
                </c:pt>
                <c:pt idx="116">
                  <c:v>61</c:v>
                </c:pt>
                <c:pt idx="117">
                  <c:v>76</c:v>
                </c:pt>
                <c:pt idx="118">
                  <c:v>65</c:v>
                </c:pt>
                <c:pt idx="119">
                  <c:v>67</c:v>
                </c:pt>
                <c:pt idx="120">
                  <c:v>63</c:v>
                </c:pt>
                <c:pt idx="121">
                  <c:v>58</c:v>
                </c:pt>
                <c:pt idx="122">
                  <c:v>55</c:v>
                </c:pt>
                <c:pt idx="123">
                  <c:v>55</c:v>
                </c:pt>
                <c:pt idx="124">
                  <c:v>59</c:v>
                </c:pt>
                <c:pt idx="125">
                  <c:v>62</c:v>
                </c:pt>
                <c:pt idx="126">
                  <c:v>52</c:v>
                </c:pt>
                <c:pt idx="127">
                  <c:v>62</c:v>
                </c:pt>
                <c:pt idx="128">
                  <c:v>76</c:v>
                </c:pt>
                <c:pt idx="129">
                  <c:v>74</c:v>
                </c:pt>
                <c:pt idx="130">
                  <c:v>70</c:v>
                </c:pt>
                <c:pt idx="131">
                  <c:v>49</c:v>
                </c:pt>
                <c:pt idx="132">
                  <c:v>51</c:v>
                </c:pt>
                <c:pt idx="133">
                  <c:v>40</c:v>
                </c:pt>
                <c:pt idx="134">
                  <c:v>39</c:v>
                </c:pt>
                <c:pt idx="135">
                  <c:v>37</c:v>
                </c:pt>
                <c:pt idx="136">
                  <c:v>39</c:v>
                </c:pt>
                <c:pt idx="137">
                  <c:v>42</c:v>
                </c:pt>
                <c:pt idx="138">
                  <c:v>52</c:v>
                </c:pt>
                <c:pt idx="139">
                  <c:v>69</c:v>
                </c:pt>
                <c:pt idx="140">
                  <c:v>68</c:v>
                </c:pt>
                <c:pt idx="141">
                  <c:v>87</c:v>
                </c:pt>
                <c:pt idx="142">
                  <c:v>73</c:v>
                </c:pt>
                <c:pt idx="143">
                  <c:v>95</c:v>
                </c:pt>
                <c:pt idx="144">
                  <c:v>81</c:v>
                </c:pt>
                <c:pt idx="145">
                  <c:v>80</c:v>
                </c:pt>
                <c:pt idx="146">
                  <c:v>64</c:v>
                </c:pt>
                <c:pt idx="147">
                  <c:v>65</c:v>
                </c:pt>
                <c:pt idx="148">
                  <c:v>66</c:v>
                </c:pt>
                <c:pt idx="149">
                  <c:v>56</c:v>
                </c:pt>
                <c:pt idx="150">
                  <c:v>66</c:v>
                </c:pt>
                <c:pt idx="151">
                  <c:v>76</c:v>
                </c:pt>
                <c:pt idx="152">
                  <c:v>92</c:v>
                </c:pt>
                <c:pt idx="153">
                  <c:v>102</c:v>
                </c:pt>
                <c:pt idx="154">
                  <c:v>47</c:v>
                </c:pt>
                <c:pt idx="155">
                  <c:v>38</c:v>
                </c:pt>
                <c:pt idx="156">
                  <c:v>33</c:v>
                </c:pt>
                <c:pt idx="157">
                  <c:v>36</c:v>
                </c:pt>
                <c:pt idx="158">
                  <c:v>32</c:v>
                </c:pt>
                <c:pt idx="159">
                  <c:v>26</c:v>
                </c:pt>
                <c:pt idx="160">
                  <c:v>32</c:v>
                </c:pt>
                <c:pt idx="161">
                  <c:v>47</c:v>
                </c:pt>
                <c:pt idx="162">
                  <c:v>35</c:v>
                </c:pt>
                <c:pt idx="163">
                  <c:v>42</c:v>
                </c:pt>
                <c:pt idx="164">
                  <c:v>41</c:v>
                </c:pt>
                <c:pt idx="165">
                  <c:v>42</c:v>
                </c:pt>
                <c:pt idx="166">
                  <c:v>35</c:v>
                </c:pt>
                <c:pt idx="167">
                  <c:v>28</c:v>
                </c:pt>
                <c:pt idx="168">
                  <c:v>27</c:v>
                </c:pt>
                <c:pt idx="169">
                  <c:v>30</c:v>
                </c:pt>
                <c:pt idx="170">
                  <c:v>32</c:v>
                </c:pt>
                <c:pt idx="171">
                  <c:v>35</c:v>
                </c:pt>
                <c:pt idx="172">
                  <c:v>37</c:v>
                </c:pt>
                <c:pt idx="173">
                  <c:v>50</c:v>
                </c:pt>
                <c:pt idx="174">
                  <c:v>51</c:v>
                </c:pt>
                <c:pt idx="175">
                  <c:v>49</c:v>
                </c:pt>
                <c:pt idx="176">
                  <c:v>47</c:v>
                </c:pt>
                <c:pt idx="177">
                  <c:v>37</c:v>
                </c:pt>
                <c:pt idx="178">
                  <c:v>27</c:v>
                </c:pt>
                <c:pt idx="179">
                  <c:v>31</c:v>
                </c:pt>
                <c:pt idx="180">
                  <c:v>32</c:v>
                </c:pt>
                <c:pt idx="181">
                  <c:v>31</c:v>
                </c:pt>
                <c:pt idx="182">
                  <c:v>26</c:v>
                </c:pt>
                <c:pt idx="183">
                  <c:v>27</c:v>
                </c:pt>
                <c:pt idx="184">
                  <c:v>22</c:v>
                </c:pt>
                <c:pt idx="185">
                  <c:v>20</c:v>
                </c:pt>
                <c:pt idx="186">
                  <c:v>30</c:v>
                </c:pt>
                <c:pt idx="187">
                  <c:v>34</c:v>
                </c:pt>
                <c:pt idx="188">
                  <c:v>73</c:v>
                </c:pt>
                <c:pt idx="189">
                  <c:v>87</c:v>
                </c:pt>
                <c:pt idx="190">
                  <c:v>65</c:v>
                </c:pt>
                <c:pt idx="191">
                  <c:v>66</c:v>
                </c:pt>
                <c:pt idx="192">
                  <c:v>48</c:v>
                </c:pt>
                <c:pt idx="193">
                  <c:v>42</c:v>
                </c:pt>
                <c:pt idx="194">
                  <c:v>59</c:v>
                </c:pt>
                <c:pt idx="195">
                  <c:v>73</c:v>
                </c:pt>
                <c:pt idx="196">
                  <c:v>79</c:v>
                </c:pt>
                <c:pt idx="197">
                  <c:v>85</c:v>
                </c:pt>
                <c:pt idx="198">
                  <c:v>96</c:v>
                </c:pt>
                <c:pt idx="199">
                  <c:v>113</c:v>
                </c:pt>
                <c:pt idx="200">
                  <c:v>98</c:v>
                </c:pt>
                <c:pt idx="201">
                  <c:v>101</c:v>
                </c:pt>
                <c:pt idx="202">
                  <c:v>68</c:v>
                </c:pt>
                <c:pt idx="203">
                  <c:v>52</c:v>
                </c:pt>
                <c:pt idx="204">
                  <c:v>42</c:v>
                </c:pt>
                <c:pt idx="205">
                  <c:v>39</c:v>
                </c:pt>
                <c:pt idx="206">
                  <c:v>31</c:v>
                </c:pt>
                <c:pt idx="207">
                  <c:v>46</c:v>
                </c:pt>
                <c:pt idx="208">
                  <c:v>44</c:v>
                </c:pt>
                <c:pt idx="209">
                  <c:v>44</c:v>
                </c:pt>
                <c:pt idx="210">
                  <c:v>59</c:v>
                </c:pt>
                <c:pt idx="211">
                  <c:v>66</c:v>
                </c:pt>
                <c:pt idx="212">
                  <c:v>65</c:v>
                </c:pt>
                <c:pt idx="213">
                  <c:v>59</c:v>
                </c:pt>
                <c:pt idx="214">
                  <c:v>62</c:v>
                </c:pt>
                <c:pt idx="215">
                  <c:v>74</c:v>
                </c:pt>
                <c:pt idx="216">
                  <c:v>84</c:v>
                </c:pt>
                <c:pt idx="217">
                  <c:v>95</c:v>
                </c:pt>
                <c:pt idx="218">
                  <c:v>104</c:v>
                </c:pt>
                <c:pt idx="219">
                  <c:v>112</c:v>
                </c:pt>
                <c:pt idx="220">
                  <c:v>133</c:v>
                </c:pt>
                <c:pt idx="221">
                  <c:v>138</c:v>
                </c:pt>
                <c:pt idx="222">
                  <c:v>157</c:v>
                </c:pt>
                <c:pt idx="223">
                  <c:v>171</c:v>
                </c:pt>
                <c:pt idx="224">
                  <c:v>131</c:v>
                </c:pt>
                <c:pt idx="225">
                  <c:v>67</c:v>
                </c:pt>
                <c:pt idx="226">
                  <c:v>59</c:v>
                </c:pt>
                <c:pt idx="227">
                  <c:v>57</c:v>
                </c:pt>
                <c:pt idx="228">
                  <c:v>39</c:v>
                </c:pt>
                <c:pt idx="229">
                  <c:v>57</c:v>
                </c:pt>
                <c:pt idx="230">
                  <c:v>55</c:v>
                </c:pt>
                <c:pt idx="231">
                  <c:v>61</c:v>
                </c:pt>
                <c:pt idx="232">
                  <c:v>73</c:v>
                </c:pt>
                <c:pt idx="233">
                  <c:v>68</c:v>
                </c:pt>
                <c:pt idx="234">
                  <c:v>95</c:v>
                </c:pt>
                <c:pt idx="235">
                  <c:v>95</c:v>
                </c:pt>
                <c:pt idx="236">
                  <c:v>102</c:v>
                </c:pt>
                <c:pt idx="237">
                  <c:v>97</c:v>
                </c:pt>
                <c:pt idx="238">
                  <c:v>96</c:v>
                </c:pt>
                <c:pt idx="239">
                  <c:v>97</c:v>
                </c:pt>
                <c:pt idx="240">
                  <c:v>104</c:v>
                </c:pt>
                <c:pt idx="241">
                  <c:v>111</c:v>
                </c:pt>
                <c:pt idx="242">
                  <c:v>126</c:v>
                </c:pt>
                <c:pt idx="243">
                  <c:v>143</c:v>
                </c:pt>
                <c:pt idx="244">
                  <c:v>123</c:v>
                </c:pt>
                <c:pt idx="245">
                  <c:v>139</c:v>
                </c:pt>
                <c:pt idx="246">
                  <c:v>148</c:v>
                </c:pt>
                <c:pt idx="247">
                  <c:v>172</c:v>
                </c:pt>
                <c:pt idx="248">
                  <c:v>159</c:v>
                </c:pt>
                <c:pt idx="249">
                  <c:v>83</c:v>
                </c:pt>
                <c:pt idx="250">
                  <c:v>81</c:v>
                </c:pt>
                <c:pt idx="251">
                  <c:v>99</c:v>
                </c:pt>
                <c:pt idx="252">
                  <c:v>61</c:v>
                </c:pt>
                <c:pt idx="253">
                  <c:v>62</c:v>
                </c:pt>
                <c:pt idx="254">
                  <c:v>69</c:v>
                </c:pt>
                <c:pt idx="255">
                  <c:v>64</c:v>
                </c:pt>
                <c:pt idx="256">
                  <c:v>71</c:v>
                </c:pt>
                <c:pt idx="257">
                  <c:v>69</c:v>
                </c:pt>
                <c:pt idx="258">
                  <c:v>72</c:v>
                </c:pt>
                <c:pt idx="259">
                  <c:v>93</c:v>
                </c:pt>
                <c:pt idx="260">
                  <c:v>96</c:v>
                </c:pt>
                <c:pt idx="261">
                  <c:v>103</c:v>
                </c:pt>
                <c:pt idx="262">
                  <c:v>127</c:v>
                </c:pt>
                <c:pt idx="263">
                  <c:v>105</c:v>
                </c:pt>
                <c:pt idx="264">
                  <c:v>132</c:v>
                </c:pt>
                <c:pt idx="265">
                  <c:v>154</c:v>
                </c:pt>
                <c:pt idx="266">
                  <c:v>162</c:v>
                </c:pt>
                <c:pt idx="267">
                  <c:v>170</c:v>
                </c:pt>
                <c:pt idx="268">
                  <c:v>165</c:v>
                </c:pt>
                <c:pt idx="269">
                  <c:v>197</c:v>
                </c:pt>
                <c:pt idx="270">
                  <c:v>180</c:v>
                </c:pt>
                <c:pt idx="271">
                  <c:v>174</c:v>
                </c:pt>
                <c:pt idx="272">
                  <c:v>130</c:v>
                </c:pt>
                <c:pt idx="273">
                  <c:v>100</c:v>
                </c:pt>
                <c:pt idx="274">
                  <c:v>64</c:v>
                </c:pt>
                <c:pt idx="275">
                  <c:v>44</c:v>
                </c:pt>
                <c:pt idx="276">
                  <c:v>47</c:v>
                </c:pt>
                <c:pt idx="277">
                  <c:v>45</c:v>
                </c:pt>
                <c:pt idx="278">
                  <c:v>61</c:v>
                </c:pt>
                <c:pt idx="279">
                  <c:v>56</c:v>
                </c:pt>
                <c:pt idx="280">
                  <c:v>62</c:v>
                </c:pt>
                <c:pt idx="281">
                  <c:v>68</c:v>
                </c:pt>
                <c:pt idx="282">
                  <c:v>81</c:v>
                </c:pt>
                <c:pt idx="283">
                  <c:v>92</c:v>
                </c:pt>
                <c:pt idx="284">
                  <c:v>115</c:v>
                </c:pt>
                <c:pt idx="285">
                  <c:v>164</c:v>
                </c:pt>
                <c:pt idx="286">
                  <c:v>153</c:v>
                </c:pt>
                <c:pt idx="287">
                  <c:v>181</c:v>
                </c:pt>
                <c:pt idx="288">
                  <c:v>170</c:v>
                </c:pt>
                <c:pt idx="289">
                  <c:v>173</c:v>
                </c:pt>
                <c:pt idx="290">
                  <c:v>173</c:v>
                </c:pt>
                <c:pt idx="291">
                  <c:v>179</c:v>
                </c:pt>
                <c:pt idx="292">
                  <c:v>195</c:v>
                </c:pt>
                <c:pt idx="293">
                  <c:v>206</c:v>
                </c:pt>
                <c:pt idx="294">
                  <c:v>218</c:v>
                </c:pt>
                <c:pt idx="295">
                  <c:v>343</c:v>
                </c:pt>
                <c:pt idx="296">
                  <c:v>263</c:v>
                </c:pt>
                <c:pt idx="297">
                  <c:v>182</c:v>
                </c:pt>
                <c:pt idx="298">
                  <c:v>110</c:v>
                </c:pt>
                <c:pt idx="299">
                  <c:v>108</c:v>
                </c:pt>
                <c:pt idx="300">
                  <c:v>101</c:v>
                </c:pt>
                <c:pt idx="301">
                  <c:v>93</c:v>
                </c:pt>
                <c:pt idx="302">
                  <c:v>98</c:v>
                </c:pt>
                <c:pt idx="303">
                  <c:v>80</c:v>
                </c:pt>
                <c:pt idx="304">
                  <c:v>68</c:v>
                </c:pt>
                <c:pt idx="305">
                  <c:v>63</c:v>
                </c:pt>
                <c:pt idx="306">
                  <c:v>80</c:v>
                </c:pt>
                <c:pt idx="307">
                  <c:v>90</c:v>
                </c:pt>
                <c:pt idx="308">
                  <c:v>89</c:v>
                </c:pt>
                <c:pt idx="309">
                  <c:v>119</c:v>
                </c:pt>
                <c:pt idx="310">
                  <c:v>107</c:v>
                </c:pt>
                <c:pt idx="311">
                  <c:v>106</c:v>
                </c:pt>
                <c:pt idx="312">
                  <c:v>124</c:v>
                </c:pt>
                <c:pt idx="313">
                  <c:v>151</c:v>
                </c:pt>
                <c:pt idx="314">
                  <c:v>188</c:v>
                </c:pt>
                <c:pt idx="315">
                  <c:v>187</c:v>
                </c:pt>
                <c:pt idx="316">
                  <c:v>161</c:v>
                </c:pt>
                <c:pt idx="317">
                  <c:v>154</c:v>
                </c:pt>
                <c:pt idx="318">
                  <c:v>154</c:v>
                </c:pt>
                <c:pt idx="319">
                  <c:v>155</c:v>
                </c:pt>
                <c:pt idx="320">
                  <c:v>164</c:v>
                </c:pt>
                <c:pt idx="321">
                  <c:v>123</c:v>
                </c:pt>
                <c:pt idx="322">
                  <c:v>98</c:v>
                </c:pt>
                <c:pt idx="323">
                  <c:v>85</c:v>
                </c:pt>
                <c:pt idx="324">
                  <c:v>83</c:v>
                </c:pt>
                <c:pt idx="325">
                  <c:v>78</c:v>
                </c:pt>
                <c:pt idx="326">
                  <c:v>82</c:v>
                </c:pt>
                <c:pt idx="327">
                  <c:v>67</c:v>
                </c:pt>
                <c:pt idx="328">
                  <c:v>73</c:v>
                </c:pt>
                <c:pt idx="329">
                  <c:v>69</c:v>
                </c:pt>
                <c:pt idx="330">
                  <c:v>81</c:v>
                </c:pt>
                <c:pt idx="331">
                  <c:v>112</c:v>
                </c:pt>
                <c:pt idx="332">
                  <c:v>122</c:v>
                </c:pt>
                <c:pt idx="333">
                  <c:v>134</c:v>
                </c:pt>
                <c:pt idx="334">
                  <c:v>139</c:v>
                </c:pt>
                <c:pt idx="335">
                  <c:v>125</c:v>
                </c:pt>
                <c:pt idx="336">
                  <c:v>102</c:v>
                </c:pt>
                <c:pt idx="337">
                  <c:v>150</c:v>
                </c:pt>
                <c:pt idx="338">
                  <c:v>157</c:v>
                </c:pt>
                <c:pt idx="339">
                  <c:v>146</c:v>
                </c:pt>
                <c:pt idx="340">
                  <c:v>148</c:v>
                </c:pt>
                <c:pt idx="341">
                  <c:v>171</c:v>
                </c:pt>
                <c:pt idx="342">
                  <c:v>182</c:v>
                </c:pt>
                <c:pt idx="343">
                  <c:v>137</c:v>
                </c:pt>
                <c:pt idx="344">
                  <c:v>118</c:v>
                </c:pt>
                <c:pt idx="345">
                  <c:v>122</c:v>
                </c:pt>
                <c:pt idx="346">
                  <c:v>125</c:v>
                </c:pt>
                <c:pt idx="347">
                  <c:v>127</c:v>
                </c:pt>
                <c:pt idx="348">
                  <c:v>127</c:v>
                </c:pt>
                <c:pt idx="349">
                  <c:v>122</c:v>
                </c:pt>
                <c:pt idx="350">
                  <c:v>123</c:v>
                </c:pt>
                <c:pt idx="351">
                  <c:v>107</c:v>
                </c:pt>
                <c:pt idx="352">
                  <c:v>96</c:v>
                </c:pt>
                <c:pt idx="353">
                  <c:v>97</c:v>
                </c:pt>
                <c:pt idx="354">
                  <c:v>131</c:v>
                </c:pt>
                <c:pt idx="355">
                  <c:v>173</c:v>
                </c:pt>
                <c:pt idx="356">
                  <c:v>167</c:v>
                </c:pt>
                <c:pt idx="357">
                  <c:v>167</c:v>
                </c:pt>
                <c:pt idx="358">
                  <c:v>169</c:v>
                </c:pt>
                <c:pt idx="359">
                  <c:v>179</c:v>
                </c:pt>
                <c:pt idx="360">
                  <c:v>143</c:v>
                </c:pt>
                <c:pt idx="361">
                  <c:v>130</c:v>
                </c:pt>
                <c:pt idx="362">
                  <c:v>137</c:v>
                </c:pt>
                <c:pt idx="363">
                  <c:v>149</c:v>
                </c:pt>
                <c:pt idx="364">
                  <c:v>150</c:v>
                </c:pt>
                <c:pt idx="365">
                  <c:v>139</c:v>
                </c:pt>
                <c:pt idx="366">
                  <c:v>123</c:v>
                </c:pt>
                <c:pt idx="367">
                  <c:v>152</c:v>
                </c:pt>
                <c:pt idx="368">
                  <c:v>168</c:v>
                </c:pt>
                <c:pt idx="369">
                  <c:v>138</c:v>
                </c:pt>
                <c:pt idx="370">
                  <c:v>136</c:v>
                </c:pt>
                <c:pt idx="371">
                  <c:v>117</c:v>
                </c:pt>
                <c:pt idx="372">
                  <c:v>120</c:v>
                </c:pt>
                <c:pt idx="373">
                  <c:v>123</c:v>
                </c:pt>
                <c:pt idx="374">
                  <c:v>102</c:v>
                </c:pt>
                <c:pt idx="375">
                  <c:v>96</c:v>
                </c:pt>
                <c:pt idx="376">
                  <c:v>98</c:v>
                </c:pt>
                <c:pt idx="377">
                  <c:v>101</c:v>
                </c:pt>
                <c:pt idx="378">
                  <c:v>124</c:v>
                </c:pt>
                <c:pt idx="379">
                  <c:v>154</c:v>
                </c:pt>
                <c:pt idx="380">
                  <c:v>137</c:v>
                </c:pt>
                <c:pt idx="381">
                  <c:v>139</c:v>
                </c:pt>
                <c:pt idx="382">
                  <c:v>150</c:v>
                </c:pt>
                <c:pt idx="383">
                  <c:v>127</c:v>
                </c:pt>
                <c:pt idx="384">
                  <c:v>109</c:v>
                </c:pt>
                <c:pt idx="385">
                  <c:v>96</c:v>
                </c:pt>
                <c:pt idx="386">
                  <c:v>101</c:v>
                </c:pt>
                <c:pt idx="387">
                  <c:v>110</c:v>
                </c:pt>
                <c:pt idx="388">
                  <c:v>114</c:v>
                </c:pt>
                <c:pt idx="389">
                  <c:v>144</c:v>
                </c:pt>
                <c:pt idx="390">
                  <c:v>141</c:v>
                </c:pt>
                <c:pt idx="391">
                  <c:v>176</c:v>
                </c:pt>
                <c:pt idx="392">
                  <c:v>148</c:v>
                </c:pt>
                <c:pt idx="393">
                  <c:v>123</c:v>
                </c:pt>
                <c:pt idx="394">
                  <c:v>109</c:v>
                </c:pt>
                <c:pt idx="395">
                  <c:v>98</c:v>
                </c:pt>
                <c:pt idx="396">
                  <c:v>78</c:v>
                </c:pt>
                <c:pt idx="397">
                  <c:v>74</c:v>
                </c:pt>
                <c:pt idx="398">
                  <c:v>73</c:v>
                </c:pt>
                <c:pt idx="399">
                  <c:v>78</c:v>
                </c:pt>
                <c:pt idx="400">
                  <c:v>76</c:v>
                </c:pt>
                <c:pt idx="401">
                  <c:v>95</c:v>
                </c:pt>
                <c:pt idx="402">
                  <c:v>108</c:v>
                </c:pt>
                <c:pt idx="403">
                  <c:v>117</c:v>
                </c:pt>
                <c:pt idx="404">
                  <c:v>101</c:v>
                </c:pt>
                <c:pt idx="405">
                  <c:v>100</c:v>
                </c:pt>
                <c:pt idx="406">
                  <c:v>95</c:v>
                </c:pt>
                <c:pt idx="407">
                  <c:v>86</c:v>
                </c:pt>
                <c:pt idx="408">
                  <c:v>83</c:v>
                </c:pt>
                <c:pt idx="409">
                  <c:v>85</c:v>
                </c:pt>
                <c:pt idx="410">
                  <c:v>97</c:v>
                </c:pt>
                <c:pt idx="411">
                  <c:v>106</c:v>
                </c:pt>
                <c:pt idx="412">
                  <c:v>106</c:v>
                </c:pt>
                <c:pt idx="413">
                  <c:v>102</c:v>
                </c:pt>
                <c:pt idx="414">
                  <c:v>106</c:v>
                </c:pt>
                <c:pt idx="415">
                  <c:v>110</c:v>
                </c:pt>
                <c:pt idx="416">
                  <c:v>115</c:v>
                </c:pt>
                <c:pt idx="417">
                  <c:v>135</c:v>
                </c:pt>
                <c:pt idx="418">
                  <c:v>100</c:v>
                </c:pt>
                <c:pt idx="419">
                  <c:v>84</c:v>
                </c:pt>
                <c:pt idx="420">
                  <c:v>77</c:v>
                </c:pt>
                <c:pt idx="421">
                  <c:v>59</c:v>
                </c:pt>
                <c:pt idx="422">
                  <c:v>56</c:v>
                </c:pt>
                <c:pt idx="423">
                  <c:v>56</c:v>
                </c:pt>
                <c:pt idx="424">
                  <c:v>57</c:v>
                </c:pt>
                <c:pt idx="425">
                  <c:v>69</c:v>
                </c:pt>
                <c:pt idx="426">
                  <c:v>90</c:v>
                </c:pt>
                <c:pt idx="427">
                  <c:v>64</c:v>
                </c:pt>
                <c:pt idx="428">
                  <c:v>36</c:v>
                </c:pt>
                <c:pt idx="429">
                  <c:v>24</c:v>
                </c:pt>
                <c:pt idx="430">
                  <c:v>19</c:v>
                </c:pt>
                <c:pt idx="431">
                  <c:v>21</c:v>
                </c:pt>
                <c:pt idx="432">
                  <c:v>31</c:v>
                </c:pt>
                <c:pt idx="433">
                  <c:v>36</c:v>
                </c:pt>
                <c:pt idx="434">
                  <c:v>45</c:v>
                </c:pt>
                <c:pt idx="435">
                  <c:v>61</c:v>
                </c:pt>
                <c:pt idx="436">
                  <c:v>65</c:v>
                </c:pt>
                <c:pt idx="437">
                  <c:v>49</c:v>
                </c:pt>
                <c:pt idx="438">
                  <c:v>51</c:v>
                </c:pt>
                <c:pt idx="439">
                  <c:v>105</c:v>
                </c:pt>
                <c:pt idx="440">
                  <c:v>75</c:v>
                </c:pt>
                <c:pt idx="441">
                  <c:v>76</c:v>
                </c:pt>
                <c:pt idx="442">
                  <c:v>75</c:v>
                </c:pt>
                <c:pt idx="443">
                  <c:v>55</c:v>
                </c:pt>
                <c:pt idx="444">
                  <c:v>53</c:v>
                </c:pt>
                <c:pt idx="445">
                  <c:v>56</c:v>
                </c:pt>
                <c:pt idx="446">
                  <c:v>86</c:v>
                </c:pt>
                <c:pt idx="447">
                  <c:v>125</c:v>
                </c:pt>
                <c:pt idx="448">
                  <c:v>122</c:v>
                </c:pt>
                <c:pt idx="449">
                  <c:v>114</c:v>
                </c:pt>
                <c:pt idx="450">
                  <c:v>91</c:v>
                </c:pt>
                <c:pt idx="451">
                  <c:v>123</c:v>
                </c:pt>
                <c:pt idx="452">
                  <c:v>132</c:v>
                </c:pt>
                <c:pt idx="453">
                  <c:v>148</c:v>
                </c:pt>
                <c:pt idx="454">
                  <c:v>121</c:v>
                </c:pt>
                <c:pt idx="455">
                  <c:v>118</c:v>
                </c:pt>
                <c:pt idx="456">
                  <c:v>145</c:v>
                </c:pt>
                <c:pt idx="457">
                  <c:v>160</c:v>
                </c:pt>
                <c:pt idx="458">
                  <c:v>166</c:v>
                </c:pt>
                <c:pt idx="459">
                  <c:v>129</c:v>
                </c:pt>
                <c:pt idx="460">
                  <c:v>124</c:v>
                </c:pt>
                <c:pt idx="461">
                  <c:v>121</c:v>
                </c:pt>
                <c:pt idx="462">
                  <c:v>106</c:v>
                </c:pt>
                <c:pt idx="463">
                  <c:v>68</c:v>
                </c:pt>
                <c:pt idx="464">
                  <c:v>48</c:v>
                </c:pt>
                <c:pt idx="465">
                  <c:v>49</c:v>
                </c:pt>
                <c:pt idx="466">
                  <c:v>38</c:v>
                </c:pt>
                <c:pt idx="467">
                  <c:v>29</c:v>
                </c:pt>
                <c:pt idx="468">
                  <c:v>38</c:v>
                </c:pt>
                <c:pt idx="469">
                  <c:v>42</c:v>
                </c:pt>
                <c:pt idx="470">
                  <c:v>54</c:v>
                </c:pt>
                <c:pt idx="471">
                  <c:v>54</c:v>
                </c:pt>
                <c:pt idx="472">
                  <c:v>70</c:v>
                </c:pt>
                <c:pt idx="473">
                  <c:v>79</c:v>
                </c:pt>
                <c:pt idx="474">
                  <c:v>103</c:v>
                </c:pt>
                <c:pt idx="475">
                  <c:v>141</c:v>
                </c:pt>
                <c:pt idx="476">
                  <c:v>120</c:v>
                </c:pt>
                <c:pt idx="477">
                  <c:v>133</c:v>
                </c:pt>
                <c:pt idx="478">
                  <c:v>134</c:v>
                </c:pt>
                <c:pt idx="479">
                  <c:v>136</c:v>
                </c:pt>
                <c:pt idx="480">
                  <c:v>153</c:v>
                </c:pt>
                <c:pt idx="481">
                  <c:v>186</c:v>
                </c:pt>
                <c:pt idx="482">
                  <c:v>180</c:v>
                </c:pt>
                <c:pt idx="483">
                  <c:v>187</c:v>
                </c:pt>
                <c:pt idx="484">
                  <c:v>200</c:v>
                </c:pt>
                <c:pt idx="485">
                  <c:v>208</c:v>
                </c:pt>
                <c:pt idx="486">
                  <c:v>187</c:v>
                </c:pt>
                <c:pt idx="487">
                  <c:v>175</c:v>
                </c:pt>
                <c:pt idx="488">
                  <c:v>130</c:v>
                </c:pt>
                <c:pt idx="489">
                  <c:v>106</c:v>
                </c:pt>
                <c:pt idx="490">
                  <c:v>47</c:v>
                </c:pt>
                <c:pt idx="491">
                  <c:v>46</c:v>
                </c:pt>
                <c:pt idx="492">
                  <c:v>52</c:v>
                </c:pt>
                <c:pt idx="493">
                  <c:v>66</c:v>
                </c:pt>
                <c:pt idx="494">
                  <c:v>60</c:v>
                </c:pt>
                <c:pt idx="495">
                  <c:v>60</c:v>
                </c:pt>
                <c:pt idx="496">
                  <c:v>73</c:v>
                </c:pt>
                <c:pt idx="497">
                  <c:v>89</c:v>
                </c:pt>
                <c:pt idx="498">
                  <c:v>100</c:v>
                </c:pt>
                <c:pt idx="499">
                  <c:v>141</c:v>
                </c:pt>
                <c:pt idx="500">
                  <c:v>163</c:v>
                </c:pt>
                <c:pt idx="501">
                  <c:v>136</c:v>
                </c:pt>
                <c:pt idx="502">
                  <c:v>101</c:v>
                </c:pt>
                <c:pt idx="503">
                  <c:v>94</c:v>
                </c:pt>
                <c:pt idx="504">
                  <c:v>112</c:v>
                </c:pt>
                <c:pt idx="505">
                  <c:v>113</c:v>
                </c:pt>
                <c:pt idx="506">
                  <c:v>131</c:v>
                </c:pt>
                <c:pt idx="507">
                  <c:v>132</c:v>
                </c:pt>
                <c:pt idx="508">
                  <c:v>148</c:v>
                </c:pt>
                <c:pt idx="509">
                  <c:v>128</c:v>
                </c:pt>
                <c:pt idx="510">
                  <c:v>80</c:v>
                </c:pt>
                <c:pt idx="511">
                  <c:v>76</c:v>
                </c:pt>
                <c:pt idx="512">
                  <c:v>50</c:v>
                </c:pt>
                <c:pt idx="513">
                  <c:v>51</c:v>
                </c:pt>
                <c:pt idx="514">
                  <c:v>39</c:v>
                </c:pt>
                <c:pt idx="515">
                  <c:v>33</c:v>
                </c:pt>
                <c:pt idx="516">
                  <c:v>38</c:v>
                </c:pt>
                <c:pt idx="517">
                  <c:v>50</c:v>
                </c:pt>
                <c:pt idx="518">
                  <c:v>58</c:v>
                </c:pt>
                <c:pt idx="519">
                  <c:v>78</c:v>
                </c:pt>
                <c:pt idx="520">
                  <c:v>94</c:v>
                </c:pt>
                <c:pt idx="521">
                  <c:v>105</c:v>
                </c:pt>
                <c:pt idx="522">
                  <c:v>101</c:v>
                </c:pt>
                <c:pt idx="523">
                  <c:v>111</c:v>
                </c:pt>
                <c:pt idx="524">
                  <c:v>126</c:v>
                </c:pt>
                <c:pt idx="525">
                  <c:v>127</c:v>
                </c:pt>
                <c:pt idx="526">
                  <c:v>119</c:v>
                </c:pt>
                <c:pt idx="527">
                  <c:v>140</c:v>
                </c:pt>
                <c:pt idx="528">
                  <c:v>157</c:v>
                </c:pt>
                <c:pt idx="529">
                  <c:v>184</c:v>
                </c:pt>
                <c:pt idx="530">
                  <c:v>164</c:v>
                </c:pt>
                <c:pt idx="531">
                  <c:v>163</c:v>
                </c:pt>
                <c:pt idx="532">
                  <c:v>164</c:v>
                </c:pt>
                <c:pt idx="533">
                  <c:v>167</c:v>
                </c:pt>
                <c:pt idx="534">
                  <c:v>150</c:v>
                </c:pt>
                <c:pt idx="535">
                  <c:v>103</c:v>
                </c:pt>
                <c:pt idx="536">
                  <c:v>105</c:v>
                </c:pt>
                <c:pt idx="537">
                  <c:v>87</c:v>
                </c:pt>
                <c:pt idx="538">
                  <c:v>76</c:v>
                </c:pt>
                <c:pt idx="539">
                  <c:v>65</c:v>
                </c:pt>
                <c:pt idx="540">
                  <c:v>66</c:v>
                </c:pt>
                <c:pt idx="541">
                  <c:v>65</c:v>
                </c:pt>
                <c:pt idx="542">
                  <c:v>99</c:v>
                </c:pt>
                <c:pt idx="543">
                  <c:v>110</c:v>
                </c:pt>
                <c:pt idx="544">
                  <c:v>148</c:v>
                </c:pt>
                <c:pt idx="545">
                  <c:v>141</c:v>
                </c:pt>
                <c:pt idx="546">
                  <c:v>175</c:v>
                </c:pt>
                <c:pt idx="547">
                  <c:v>192</c:v>
                </c:pt>
                <c:pt idx="548">
                  <c:v>178</c:v>
                </c:pt>
                <c:pt idx="549">
                  <c:v>200</c:v>
                </c:pt>
                <c:pt idx="550">
                  <c:v>219</c:v>
                </c:pt>
                <c:pt idx="551">
                  <c:v>229</c:v>
                </c:pt>
                <c:pt idx="552">
                  <c:v>232</c:v>
                </c:pt>
                <c:pt idx="553">
                  <c:v>285</c:v>
                </c:pt>
                <c:pt idx="554">
                  <c:v>281</c:v>
                </c:pt>
                <c:pt idx="555">
                  <c:v>292</c:v>
                </c:pt>
                <c:pt idx="556">
                  <c:v>281</c:v>
                </c:pt>
                <c:pt idx="557">
                  <c:v>202</c:v>
                </c:pt>
                <c:pt idx="558">
                  <c:v>212</c:v>
                </c:pt>
                <c:pt idx="559">
                  <c:v>124</c:v>
                </c:pt>
                <c:pt idx="560">
                  <c:v>124</c:v>
                </c:pt>
                <c:pt idx="561">
                  <c:v>101</c:v>
                </c:pt>
                <c:pt idx="562">
                  <c:v>86</c:v>
                </c:pt>
                <c:pt idx="563">
                  <c:v>76</c:v>
                </c:pt>
                <c:pt idx="564">
                  <c:v>80</c:v>
                </c:pt>
                <c:pt idx="565">
                  <c:v>106</c:v>
                </c:pt>
                <c:pt idx="566">
                  <c:v>131</c:v>
                </c:pt>
                <c:pt idx="567">
                  <c:v>173</c:v>
                </c:pt>
                <c:pt idx="568">
                  <c:v>228</c:v>
                </c:pt>
                <c:pt idx="569">
                  <c:v>193</c:v>
                </c:pt>
                <c:pt idx="570">
                  <c:v>174</c:v>
                </c:pt>
                <c:pt idx="571">
                  <c:v>149</c:v>
                </c:pt>
                <c:pt idx="572">
                  <c:v>126</c:v>
                </c:pt>
                <c:pt idx="573">
                  <c:v>104</c:v>
                </c:pt>
                <c:pt idx="574">
                  <c:v>112</c:v>
                </c:pt>
                <c:pt idx="575">
                  <c:v>129</c:v>
                </c:pt>
                <c:pt idx="576">
                  <c:v>127</c:v>
                </c:pt>
                <c:pt idx="577">
                  <c:v>127</c:v>
                </c:pt>
                <c:pt idx="578">
                  <c:v>129</c:v>
                </c:pt>
                <c:pt idx="579">
                  <c:v>196</c:v>
                </c:pt>
                <c:pt idx="580">
                  <c:v>147</c:v>
                </c:pt>
                <c:pt idx="581">
                  <c:v>116</c:v>
                </c:pt>
                <c:pt idx="582">
                  <c:v>118</c:v>
                </c:pt>
                <c:pt idx="583">
                  <c:v>88</c:v>
                </c:pt>
                <c:pt idx="584">
                  <c:v>84</c:v>
                </c:pt>
                <c:pt idx="585">
                  <c:v>64</c:v>
                </c:pt>
                <c:pt idx="586">
                  <c:v>55</c:v>
                </c:pt>
                <c:pt idx="587">
                  <c:v>58</c:v>
                </c:pt>
                <c:pt idx="588">
                  <c:v>60</c:v>
                </c:pt>
                <c:pt idx="589">
                  <c:v>78</c:v>
                </c:pt>
                <c:pt idx="590">
                  <c:v>104</c:v>
                </c:pt>
                <c:pt idx="591">
                  <c:v>166</c:v>
                </c:pt>
                <c:pt idx="592">
                  <c:v>179</c:v>
                </c:pt>
                <c:pt idx="593">
                  <c:v>187</c:v>
                </c:pt>
                <c:pt idx="594">
                  <c:v>209</c:v>
                </c:pt>
                <c:pt idx="595">
                  <c:v>162</c:v>
                </c:pt>
                <c:pt idx="596">
                  <c:v>101</c:v>
                </c:pt>
                <c:pt idx="597">
                  <c:v>112</c:v>
                </c:pt>
                <c:pt idx="598">
                  <c:v>117</c:v>
                </c:pt>
                <c:pt idx="599">
                  <c:v>110</c:v>
                </c:pt>
                <c:pt idx="600">
                  <c:v>116</c:v>
                </c:pt>
                <c:pt idx="601">
                  <c:v>118</c:v>
                </c:pt>
                <c:pt idx="602">
                  <c:v>137</c:v>
                </c:pt>
                <c:pt idx="603">
                  <c:v>157</c:v>
                </c:pt>
                <c:pt idx="604">
                  <c:v>160</c:v>
                </c:pt>
                <c:pt idx="605">
                  <c:v>120</c:v>
                </c:pt>
                <c:pt idx="606">
                  <c:v>102</c:v>
                </c:pt>
                <c:pt idx="607">
                  <c:v>91</c:v>
                </c:pt>
                <c:pt idx="608">
                  <c:v>80</c:v>
                </c:pt>
                <c:pt idx="609">
                  <c:v>76</c:v>
                </c:pt>
                <c:pt idx="610">
                  <c:v>84</c:v>
                </c:pt>
                <c:pt idx="611">
                  <c:v>96</c:v>
                </c:pt>
                <c:pt idx="612">
                  <c:v>104</c:v>
                </c:pt>
                <c:pt idx="613">
                  <c:v>117</c:v>
                </c:pt>
                <c:pt idx="614">
                  <c:v>155</c:v>
                </c:pt>
                <c:pt idx="615">
                  <c:v>174</c:v>
                </c:pt>
                <c:pt idx="616">
                  <c:v>165</c:v>
                </c:pt>
                <c:pt idx="617">
                  <c:v>196</c:v>
                </c:pt>
                <c:pt idx="618">
                  <c:v>213</c:v>
                </c:pt>
                <c:pt idx="619">
                  <c:v>245</c:v>
                </c:pt>
                <c:pt idx="620">
                  <c:v>257</c:v>
                </c:pt>
                <c:pt idx="621">
                  <c:v>244</c:v>
                </c:pt>
                <c:pt idx="622">
                  <c:v>234</c:v>
                </c:pt>
                <c:pt idx="623">
                  <c:v>199</c:v>
                </c:pt>
                <c:pt idx="624">
                  <c:v>200</c:v>
                </c:pt>
                <c:pt idx="625">
                  <c:v>206</c:v>
                </c:pt>
                <c:pt idx="626">
                  <c:v>200</c:v>
                </c:pt>
                <c:pt idx="627">
                  <c:v>192</c:v>
                </c:pt>
                <c:pt idx="628">
                  <c:v>201</c:v>
                </c:pt>
                <c:pt idx="629">
                  <c:v>221</c:v>
                </c:pt>
                <c:pt idx="630">
                  <c:v>228</c:v>
                </c:pt>
                <c:pt idx="631">
                  <c:v>212</c:v>
                </c:pt>
                <c:pt idx="632">
                  <c:v>162</c:v>
                </c:pt>
                <c:pt idx="633">
                  <c:v>119</c:v>
                </c:pt>
                <c:pt idx="634">
                  <c:v>74</c:v>
                </c:pt>
                <c:pt idx="635">
                  <c:v>66</c:v>
                </c:pt>
                <c:pt idx="636">
                  <c:v>60</c:v>
                </c:pt>
                <c:pt idx="637">
                  <c:v>93</c:v>
                </c:pt>
                <c:pt idx="638">
                  <c:v>102</c:v>
                </c:pt>
                <c:pt idx="639">
                  <c:v>139</c:v>
                </c:pt>
                <c:pt idx="640">
                  <c:v>423</c:v>
                </c:pt>
                <c:pt idx="641">
                  <c:v>707</c:v>
                </c:pt>
                <c:pt idx="642">
                  <c:v>926</c:v>
                </c:pt>
                <c:pt idx="643">
                  <c:v>940</c:v>
                </c:pt>
                <c:pt idx="644">
                  <c:v>624</c:v>
                </c:pt>
                <c:pt idx="645">
                  <c:v>379</c:v>
                </c:pt>
                <c:pt idx="646">
                  <c:v>281</c:v>
                </c:pt>
                <c:pt idx="647">
                  <c:v>269</c:v>
                </c:pt>
                <c:pt idx="648">
                  <c:v>275</c:v>
                </c:pt>
                <c:pt idx="649">
                  <c:v>260</c:v>
                </c:pt>
                <c:pt idx="650">
                  <c:v>280</c:v>
                </c:pt>
                <c:pt idx="651">
                  <c:v>280</c:v>
                </c:pt>
                <c:pt idx="652">
                  <c:v>195</c:v>
                </c:pt>
                <c:pt idx="653">
                  <c:v>177</c:v>
                </c:pt>
                <c:pt idx="654">
                  <c:v>151</c:v>
                </c:pt>
                <c:pt idx="655">
                  <c:v>175</c:v>
                </c:pt>
                <c:pt idx="656">
                  <c:v>172</c:v>
                </c:pt>
                <c:pt idx="657">
                  <c:v>195</c:v>
                </c:pt>
                <c:pt idx="658">
                  <c:v>236</c:v>
                </c:pt>
                <c:pt idx="659">
                  <c:v>282</c:v>
                </c:pt>
                <c:pt idx="660">
                  <c:v>345</c:v>
                </c:pt>
                <c:pt idx="661">
                  <c:v>336</c:v>
                </c:pt>
                <c:pt idx="662">
                  <c:v>339</c:v>
                </c:pt>
                <c:pt idx="663">
                  <c:v>382</c:v>
                </c:pt>
                <c:pt idx="664">
                  <c:v>427</c:v>
                </c:pt>
                <c:pt idx="665">
                  <c:v>466</c:v>
                </c:pt>
                <c:pt idx="666">
                  <c:v>408</c:v>
                </c:pt>
                <c:pt idx="667">
                  <c:v>383</c:v>
                </c:pt>
                <c:pt idx="668">
                  <c:v>366</c:v>
                </c:pt>
                <c:pt idx="669">
                  <c:v>330</c:v>
                </c:pt>
                <c:pt idx="670">
                  <c:v>288</c:v>
                </c:pt>
                <c:pt idx="671">
                  <c:v>308</c:v>
                </c:pt>
                <c:pt idx="672">
                  <c:v>262</c:v>
                </c:pt>
                <c:pt idx="673">
                  <c:v>235</c:v>
                </c:pt>
                <c:pt idx="674">
                  <c:v>232</c:v>
                </c:pt>
                <c:pt idx="675">
                  <c:v>263</c:v>
                </c:pt>
                <c:pt idx="676">
                  <c:v>297</c:v>
                </c:pt>
                <c:pt idx="677">
                  <c:v>337</c:v>
                </c:pt>
                <c:pt idx="678">
                  <c:v>344</c:v>
                </c:pt>
                <c:pt idx="679">
                  <c:v>342</c:v>
                </c:pt>
                <c:pt idx="680">
                  <c:v>338</c:v>
                </c:pt>
                <c:pt idx="681">
                  <c:v>357</c:v>
                </c:pt>
                <c:pt idx="682">
                  <c:v>370</c:v>
                </c:pt>
                <c:pt idx="683">
                  <c:v>342</c:v>
                </c:pt>
                <c:pt idx="684">
                  <c:v>353</c:v>
                </c:pt>
                <c:pt idx="685">
                  <c:v>369</c:v>
                </c:pt>
                <c:pt idx="686">
                  <c:v>403</c:v>
                </c:pt>
                <c:pt idx="687">
                  <c:v>367</c:v>
                </c:pt>
                <c:pt idx="688">
                  <c:v>343</c:v>
                </c:pt>
                <c:pt idx="689">
                  <c:v>336</c:v>
                </c:pt>
                <c:pt idx="690">
                  <c:v>328</c:v>
                </c:pt>
                <c:pt idx="691">
                  <c:v>324</c:v>
                </c:pt>
                <c:pt idx="692">
                  <c:v>301</c:v>
                </c:pt>
                <c:pt idx="693">
                  <c:v>265</c:v>
                </c:pt>
                <c:pt idx="694">
                  <c:v>215</c:v>
                </c:pt>
                <c:pt idx="695">
                  <c:v>223</c:v>
                </c:pt>
                <c:pt idx="696">
                  <c:v>193</c:v>
                </c:pt>
                <c:pt idx="697">
                  <c:v>212</c:v>
                </c:pt>
                <c:pt idx="698">
                  <c:v>268</c:v>
                </c:pt>
                <c:pt idx="699">
                  <c:v>351</c:v>
                </c:pt>
                <c:pt idx="700">
                  <c:v>369</c:v>
                </c:pt>
                <c:pt idx="701">
                  <c:v>344</c:v>
                </c:pt>
                <c:pt idx="702">
                  <c:v>351</c:v>
                </c:pt>
                <c:pt idx="703">
                  <c:v>349</c:v>
                </c:pt>
                <c:pt idx="704">
                  <c:v>341</c:v>
                </c:pt>
                <c:pt idx="705">
                  <c:v>336</c:v>
                </c:pt>
                <c:pt idx="706">
                  <c:v>327</c:v>
                </c:pt>
                <c:pt idx="707">
                  <c:v>377</c:v>
                </c:pt>
                <c:pt idx="708">
                  <c:v>388</c:v>
                </c:pt>
                <c:pt idx="709">
                  <c:v>401</c:v>
                </c:pt>
                <c:pt idx="710">
                  <c:v>367</c:v>
                </c:pt>
                <c:pt idx="711">
                  <c:v>347</c:v>
                </c:pt>
                <c:pt idx="712">
                  <c:v>314</c:v>
                </c:pt>
                <c:pt idx="713">
                  <c:v>267</c:v>
                </c:pt>
                <c:pt idx="714">
                  <c:v>265</c:v>
                </c:pt>
                <c:pt idx="715">
                  <c:v>268</c:v>
                </c:pt>
                <c:pt idx="716">
                  <c:v>259</c:v>
                </c:pt>
                <c:pt idx="717">
                  <c:v>248</c:v>
                </c:pt>
                <c:pt idx="718">
                  <c:v>248</c:v>
                </c:pt>
                <c:pt idx="719">
                  <c:v>256</c:v>
                </c:pt>
                <c:pt idx="720">
                  <c:v>246</c:v>
                </c:pt>
                <c:pt idx="721">
                  <c:v>269</c:v>
                </c:pt>
                <c:pt idx="722">
                  <c:v>309</c:v>
                </c:pt>
                <c:pt idx="723">
                  <c:v>350</c:v>
                </c:pt>
                <c:pt idx="724">
                  <c:v>362</c:v>
                </c:pt>
                <c:pt idx="725">
                  <c:v>421</c:v>
                </c:pt>
                <c:pt idx="726">
                  <c:v>405</c:v>
                </c:pt>
                <c:pt idx="727">
                  <c:v>478</c:v>
                </c:pt>
                <c:pt idx="728">
                  <c:v>409</c:v>
                </c:pt>
                <c:pt idx="729">
                  <c:v>387</c:v>
                </c:pt>
                <c:pt idx="730">
                  <c:v>352</c:v>
                </c:pt>
                <c:pt idx="731">
                  <c:v>371</c:v>
                </c:pt>
                <c:pt idx="732">
                  <c:v>355</c:v>
                </c:pt>
                <c:pt idx="733">
                  <c:v>347</c:v>
                </c:pt>
                <c:pt idx="734">
                  <c:v>319</c:v>
                </c:pt>
                <c:pt idx="735">
                  <c:v>286</c:v>
                </c:pt>
                <c:pt idx="736">
                  <c:v>423</c:v>
                </c:pt>
                <c:pt idx="737">
                  <c:v>400</c:v>
                </c:pt>
                <c:pt idx="738">
                  <c:v>404</c:v>
                </c:pt>
                <c:pt idx="739">
                  <c:v>436</c:v>
                </c:pt>
                <c:pt idx="740">
                  <c:v>438</c:v>
                </c:pt>
                <c:pt idx="741">
                  <c:v>469</c:v>
                </c:pt>
                <c:pt idx="742">
                  <c:v>489</c:v>
                </c:pt>
                <c:pt idx="743">
                  <c:v>472</c:v>
                </c:pt>
                <c:pt idx="744">
                  <c:v>503</c:v>
                </c:pt>
                <c:pt idx="745">
                  <c:v>539</c:v>
                </c:pt>
                <c:pt idx="746">
                  <c:v>463</c:v>
                </c:pt>
                <c:pt idx="747">
                  <c:v>445</c:v>
                </c:pt>
                <c:pt idx="748">
                  <c:v>414</c:v>
                </c:pt>
                <c:pt idx="749">
                  <c:v>408</c:v>
                </c:pt>
                <c:pt idx="750">
                  <c:v>351</c:v>
                </c:pt>
                <c:pt idx="751">
                  <c:v>344</c:v>
                </c:pt>
                <c:pt idx="752">
                  <c:v>268</c:v>
                </c:pt>
                <c:pt idx="753">
                  <c:v>251</c:v>
                </c:pt>
                <c:pt idx="754">
                  <c:v>266</c:v>
                </c:pt>
                <c:pt idx="755">
                  <c:v>260</c:v>
                </c:pt>
                <c:pt idx="756">
                  <c:v>306</c:v>
                </c:pt>
                <c:pt idx="757">
                  <c:v>255</c:v>
                </c:pt>
                <c:pt idx="758">
                  <c:v>232</c:v>
                </c:pt>
                <c:pt idx="759">
                  <c:v>247</c:v>
                </c:pt>
                <c:pt idx="760">
                  <c:v>284</c:v>
                </c:pt>
                <c:pt idx="761">
                  <c:v>240</c:v>
                </c:pt>
                <c:pt idx="762">
                  <c:v>251</c:v>
                </c:pt>
                <c:pt idx="763">
                  <c:v>259</c:v>
                </c:pt>
                <c:pt idx="764">
                  <c:v>226</c:v>
                </c:pt>
                <c:pt idx="765">
                  <c:v>257</c:v>
                </c:pt>
                <c:pt idx="766">
                  <c:v>322</c:v>
                </c:pt>
                <c:pt idx="767">
                  <c:v>250</c:v>
                </c:pt>
                <c:pt idx="768">
                  <c:v>269</c:v>
                </c:pt>
                <c:pt idx="769">
                  <c:v>375</c:v>
                </c:pt>
                <c:pt idx="770">
                  <c:v>433</c:v>
                </c:pt>
                <c:pt idx="771">
                  <c:v>420</c:v>
                </c:pt>
                <c:pt idx="772">
                  <c:v>480</c:v>
                </c:pt>
                <c:pt idx="773">
                  <c:v>328</c:v>
                </c:pt>
                <c:pt idx="774">
                  <c:v>190</c:v>
                </c:pt>
                <c:pt idx="775">
                  <c:v>217</c:v>
                </c:pt>
                <c:pt idx="776">
                  <c:v>303</c:v>
                </c:pt>
                <c:pt idx="777">
                  <c:v>382</c:v>
                </c:pt>
                <c:pt idx="778">
                  <c:v>442</c:v>
                </c:pt>
                <c:pt idx="779">
                  <c:v>374</c:v>
                </c:pt>
                <c:pt idx="780">
                  <c:v>374</c:v>
                </c:pt>
                <c:pt idx="781">
                  <c:v>415</c:v>
                </c:pt>
                <c:pt idx="782">
                  <c:v>357</c:v>
                </c:pt>
                <c:pt idx="783">
                  <c:v>376</c:v>
                </c:pt>
                <c:pt idx="784">
                  <c:v>410</c:v>
                </c:pt>
                <c:pt idx="785">
                  <c:v>431</c:v>
                </c:pt>
                <c:pt idx="786">
                  <c:v>466</c:v>
                </c:pt>
                <c:pt idx="787">
                  <c:v>540</c:v>
                </c:pt>
                <c:pt idx="788">
                  <c:v>746</c:v>
                </c:pt>
                <c:pt idx="789">
                  <c:v>824</c:v>
                </c:pt>
                <c:pt idx="790">
                  <c:v>908</c:v>
                </c:pt>
                <c:pt idx="791">
                  <c:v>811</c:v>
                </c:pt>
                <c:pt idx="792">
                  <c:v>835</c:v>
                </c:pt>
                <c:pt idx="793">
                  <c:v>612</c:v>
                </c:pt>
                <c:pt idx="794">
                  <c:v>604</c:v>
                </c:pt>
                <c:pt idx="795">
                  <c:v>543</c:v>
                </c:pt>
                <c:pt idx="796">
                  <c:v>320</c:v>
                </c:pt>
                <c:pt idx="797">
                  <c:v>243</c:v>
                </c:pt>
                <c:pt idx="798">
                  <c:v>270</c:v>
                </c:pt>
                <c:pt idx="799">
                  <c:v>260</c:v>
                </c:pt>
                <c:pt idx="800">
                  <c:v>217</c:v>
                </c:pt>
                <c:pt idx="801">
                  <c:v>157</c:v>
                </c:pt>
                <c:pt idx="802">
                  <c:v>154</c:v>
                </c:pt>
                <c:pt idx="803">
                  <c:v>250</c:v>
                </c:pt>
                <c:pt idx="804">
                  <c:v>459</c:v>
                </c:pt>
                <c:pt idx="805">
                  <c:v>577</c:v>
                </c:pt>
                <c:pt idx="806">
                  <c:v>728</c:v>
                </c:pt>
                <c:pt idx="807">
                  <c:v>838</c:v>
                </c:pt>
                <c:pt idx="808">
                  <c:v>790</c:v>
                </c:pt>
                <c:pt idx="809">
                  <c:v>695</c:v>
                </c:pt>
                <c:pt idx="810">
                  <c:v>642</c:v>
                </c:pt>
                <c:pt idx="811">
                  <c:v>521</c:v>
                </c:pt>
                <c:pt idx="812">
                  <c:v>361</c:v>
                </c:pt>
                <c:pt idx="813">
                  <c:v>272</c:v>
                </c:pt>
                <c:pt idx="814">
                  <c:v>185</c:v>
                </c:pt>
                <c:pt idx="815">
                  <c:v>155</c:v>
                </c:pt>
                <c:pt idx="816">
                  <c:v>155</c:v>
                </c:pt>
                <c:pt idx="817">
                  <c:v>120</c:v>
                </c:pt>
                <c:pt idx="818">
                  <c:v>84</c:v>
                </c:pt>
                <c:pt idx="819">
                  <c:v>76</c:v>
                </c:pt>
                <c:pt idx="820">
                  <c:v>78</c:v>
                </c:pt>
                <c:pt idx="821">
                  <c:v>90</c:v>
                </c:pt>
                <c:pt idx="822">
                  <c:v>102</c:v>
                </c:pt>
                <c:pt idx="823">
                  <c:v>114</c:v>
                </c:pt>
                <c:pt idx="824">
                  <c:v>145</c:v>
                </c:pt>
                <c:pt idx="825">
                  <c:v>231</c:v>
                </c:pt>
                <c:pt idx="826">
                  <c:v>366</c:v>
                </c:pt>
                <c:pt idx="827">
                  <c:v>477</c:v>
                </c:pt>
                <c:pt idx="828">
                  <c:v>496</c:v>
                </c:pt>
                <c:pt idx="829">
                  <c:v>477</c:v>
                </c:pt>
                <c:pt idx="830">
                  <c:v>440</c:v>
                </c:pt>
                <c:pt idx="831">
                  <c:v>430</c:v>
                </c:pt>
                <c:pt idx="832">
                  <c:v>380</c:v>
                </c:pt>
                <c:pt idx="833">
                  <c:v>331</c:v>
                </c:pt>
                <c:pt idx="834">
                  <c:v>282</c:v>
                </c:pt>
                <c:pt idx="835">
                  <c:v>240</c:v>
                </c:pt>
                <c:pt idx="836">
                  <c:v>170</c:v>
                </c:pt>
                <c:pt idx="837">
                  <c:v>137</c:v>
                </c:pt>
                <c:pt idx="838">
                  <c:v>111</c:v>
                </c:pt>
                <c:pt idx="839">
                  <c:v>92</c:v>
                </c:pt>
                <c:pt idx="840">
                  <c:v>67</c:v>
                </c:pt>
                <c:pt idx="841">
                  <c:v>64</c:v>
                </c:pt>
                <c:pt idx="842">
                  <c:v>51</c:v>
                </c:pt>
                <c:pt idx="843">
                  <c:v>56</c:v>
                </c:pt>
                <c:pt idx="844">
                  <c:v>62</c:v>
                </c:pt>
                <c:pt idx="845">
                  <c:v>80</c:v>
                </c:pt>
                <c:pt idx="846">
                  <c:v>104</c:v>
                </c:pt>
                <c:pt idx="847">
                  <c:v>98</c:v>
                </c:pt>
                <c:pt idx="848">
                  <c:v>92</c:v>
                </c:pt>
                <c:pt idx="849">
                  <c:v>94</c:v>
                </c:pt>
                <c:pt idx="850">
                  <c:v>77</c:v>
                </c:pt>
                <c:pt idx="851">
                  <c:v>73</c:v>
                </c:pt>
                <c:pt idx="852">
                  <c:v>79</c:v>
                </c:pt>
                <c:pt idx="853">
                  <c:v>84</c:v>
                </c:pt>
                <c:pt idx="854">
                  <c:v>97</c:v>
                </c:pt>
                <c:pt idx="855">
                  <c:v>91</c:v>
                </c:pt>
                <c:pt idx="856">
                  <c:v>93</c:v>
                </c:pt>
                <c:pt idx="857">
                  <c:v>110</c:v>
                </c:pt>
                <c:pt idx="858">
                  <c:v>119</c:v>
                </c:pt>
                <c:pt idx="859">
                  <c:v>110</c:v>
                </c:pt>
                <c:pt idx="860">
                  <c:v>120</c:v>
                </c:pt>
                <c:pt idx="861">
                  <c:v>140</c:v>
                </c:pt>
                <c:pt idx="862">
                  <c:v>241</c:v>
                </c:pt>
                <c:pt idx="863">
                  <c:v>197</c:v>
                </c:pt>
                <c:pt idx="864">
                  <c:v>96</c:v>
                </c:pt>
                <c:pt idx="865">
                  <c:v>65</c:v>
                </c:pt>
                <c:pt idx="866">
                  <c:v>60</c:v>
                </c:pt>
                <c:pt idx="867">
                  <c:v>55</c:v>
                </c:pt>
                <c:pt idx="868">
                  <c:v>55</c:v>
                </c:pt>
                <c:pt idx="869">
                  <c:v>74</c:v>
                </c:pt>
                <c:pt idx="870">
                  <c:v>114</c:v>
                </c:pt>
                <c:pt idx="871">
                  <c:v>116</c:v>
                </c:pt>
                <c:pt idx="872">
                  <c:v>132</c:v>
                </c:pt>
                <c:pt idx="873">
                  <c:v>139</c:v>
                </c:pt>
                <c:pt idx="874">
                  <c:v>147</c:v>
                </c:pt>
                <c:pt idx="875">
                  <c:v>166</c:v>
                </c:pt>
                <c:pt idx="876">
                  <c:v>188</c:v>
                </c:pt>
                <c:pt idx="877">
                  <c:v>182</c:v>
                </c:pt>
                <c:pt idx="878">
                  <c:v>176</c:v>
                </c:pt>
                <c:pt idx="879">
                  <c:v>178</c:v>
                </c:pt>
                <c:pt idx="880">
                  <c:v>184</c:v>
                </c:pt>
                <c:pt idx="881">
                  <c:v>217</c:v>
                </c:pt>
                <c:pt idx="882">
                  <c:v>217</c:v>
                </c:pt>
                <c:pt idx="883">
                  <c:v>218</c:v>
                </c:pt>
                <c:pt idx="884">
                  <c:v>224</c:v>
                </c:pt>
                <c:pt idx="885">
                  <c:v>187</c:v>
                </c:pt>
                <c:pt idx="886">
                  <c:v>184</c:v>
                </c:pt>
                <c:pt idx="887">
                  <c:v>242</c:v>
                </c:pt>
                <c:pt idx="888">
                  <c:v>263</c:v>
                </c:pt>
                <c:pt idx="889">
                  <c:v>209</c:v>
                </c:pt>
                <c:pt idx="890">
                  <c:v>191</c:v>
                </c:pt>
                <c:pt idx="891">
                  <c:v>228</c:v>
                </c:pt>
                <c:pt idx="892">
                  <c:v>265</c:v>
                </c:pt>
                <c:pt idx="893">
                  <c:v>238</c:v>
                </c:pt>
                <c:pt idx="894">
                  <c:v>206</c:v>
                </c:pt>
                <c:pt idx="895">
                  <c:v>224</c:v>
                </c:pt>
                <c:pt idx="896">
                  <c:v>270</c:v>
                </c:pt>
                <c:pt idx="897">
                  <c:v>285</c:v>
                </c:pt>
                <c:pt idx="898">
                  <c:v>280</c:v>
                </c:pt>
                <c:pt idx="899">
                  <c:v>259</c:v>
                </c:pt>
                <c:pt idx="900">
                  <c:v>281</c:v>
                </c:pt>
                <c:pt idx="901">
                  <c:v>275</c:v>
                </c:pt>
                <c:pt idx="902">
                  <c:v>211</c:v>
                </c:pt>
                <c:pt idx="903">
                  <c:v>183</c:v>
                </c:pt>
                <c:pt idx="904">
                  <c:v>137</c:v>
                </c:pt>
                <c:pt idx="905">
                  <c:v>136</c:v>
                </c:pt>
                <c:pt idx="906">
                  <c:v>142</c:v>
                </c:pt>
                <c:pt idx="907">
                  <c:v>177</c:v>
                </c:pt>
                <c:pt idx="908">
                  <c:v>176</c:v>
                </c:pt>
                <c:pt idx="909">
                  <c:v>148</c:v>
                </c:pt>
                <c:pt idx="910">
                  <c:v>111</c:v>
                </c:pt>
                <c:pt idx="911">
                  <c:v>144</c:v>
                </c:pt>
                <c:pt idx="912">
                  <c:v>152</c:v>
                </c:pt>
                <c:pt idx="913">
                  <c:v>97</c:v>
                </c:pt>
                <c:pt idx="914">
                  <c:v>99</c:v>
                </c:pt>
                <c:pt idx="915">
                  <c:v>91</c:v>
                </c:pt>
                <c:pt idx="916">
                  <c:v>107</c:v>
                </c:pt>
                <c:pt idx="917">
                  <c:v>128</c:v>
                </c:pt>
                <c:pt idx="918">
                  <c:v>137</c:v>
                </c:pt>
                <c:pt idx="919">
                  <c:v>130</c:v>
                </c:pt>
                <c:pt idx="920">
                  <c:v>181</c:v>
                </c:pt>
                <c:pt idx="921">
                  <c:v>175</c:v>
                </c:pt>
                <c:pt idx="922">
                  <c:v>139</c:v>
                </c:pt>
                <c:pt idx="923">
                  <c:v>128</c:v>
                </c:pt>
                <c:pt idx="924">
                  <c:v>171</c:v>
                </c:pt>
                <c:pt idx="925">
                  <c:v>180</c:v>
                </c:pt>
                <c:pt idx="926">
                  <c:v>182</c:v>
                </c:pt>
                <c:pt idx="927">
                  <c:v>154</c:v>
                </c:pt>
                <c:pt idx="928">
                  <c:v>163</c:v>
                </c:pt>
                <c:pt idx="929">
                  <c:v>154</c:v>
                </c:pt>
                <c:pt idx="930">
                  <c:v>163</c:v>
                </c:pt>
                <c:pt idx="931">
                  <c:v>174</c:v>
                </c:pt>
                <c:pt idx="932">
                  <c:v>167</c:v>
                </c:pt>
                <c:pt idx="933">
                  <c:v>131</c:v>
                </c:pt>
                <c:pt idx="934">
                  <c:v>108</c:v>
                </c:pt>
                <c:pt idx="935">
                  <c:v>79</c:v>
                </c:pt>
                <c:pt idx="936">
                  <c:v>49</c:v>
                </c:pt>
                <c:pt idx="937">
                  <c:v>41</c:v>
                </c:pt>
                <c:pt idx="938">
                  <c:v>36</c:v>
                </c:pt>
                <c:pt idx="939">
                  <c:v>41</c:v>
                </c:pt>
                <c:pt idx="940">
                  <c:v>68</c:v>
                </c:pt>
                <c:pt idx="941">
                  <c:v>94</c:v>
                </c:pt>
                <c:pt idx="942">
                  <c:v>124</c:v>
                </c:pt>
                <c:pt idx="943">
                  <c:v>153</c:v>
                </c:pt>
                <c:pt idx="944">
                  <c:v>207</c:v>
                </c:pt>
                <c:pt idx="945">
                  <c:v>206</c:v>
                </c:pt>
                <c:pt idx="946">
                  <c:v>273</c:v>
                </c:pt>
                <c:pt idx="947">
                  <c:v>292</c:v>
                </c:pt>
                <c:pt idx="948">
                  <c:v>345</c:v>
                </c:pt>
                <c:pt idx="949">
                  <c:v>406</c:v>
                </c:pt>
                <c:pt idx="950">
                  <c:v>396</c:v>
                </c:pt>
                <c:pt idx="951">
                  <c:v>342</c:v>
                </c:pt>
                <c:pt idx="952">
                  <c:v>304</c:v>
                </c:pt>
                <c:pt idx="953">
                  <c:v>298</c:v>
                </c:pt>
                <c:pt idx="954">
                  <c:v>353</c:v>
                </c:pt>
                <c:pt idx="955">
                  <c:v>354</c:v>
                </c:pt>
                <c:pt idx="956">
                  <c:v>307</c:v>
                </c:pt>
                <c:pt idx="957">
                  <c:v>277</c:v>
                </c:pt>
                <c:pt idx="958">
                  <c:v>225</c:v>
                </c:pt>
                <c:pt idx="959">
                  <c:v>142</c:v>
                </c:pt>
                <c:pt idx="960">
                  <c:v>137</c:v>
                </c:pt>
                <c:pt idx="961">
                  <c:v>76</c:v>
                </c:pt>
                <c:pt idx="962">
                  <c:v>69</c:v>
                </c:pt>
                <c:pt idx="963">
                  <c:v>67</c:v>
                </c:pt>
                <c:pt idx="964">
                  <c:v>76</c:v>
                </c:pt>
                <c:pt idx="965">
                  <c:v>97</c:v>
                </c:pt>
                <c:pt idx="966">
                  <c:v>117</c:v>
                </c:pt>
                <c:pt idx="967">
                  <c:v>130</c:v>
                </c:pt>
                <c:pt idx="968">
                  <c:v>144</c:v>
                </c:pt>
                <c:pt idx="969">
                  <c:v>153</c:v>
                </c:pt>
                <c:pt idx="970">
                  <c:v>146</c:v>
                </c:pt>
                <c:pt idx="971">
                  <c:v>186</c:v>
                </c:pt>
                <c:pt idx="972">
                  <c:v>231</c:v>
                </c:pt>
                <c:pt idx="973">
                  <c:v>354</c:v>
                </c:pt>
                <c:pt idx="974">
                  <c:v>457</c:v>
                </c:pt>
                <c:pt idx="975">
                  <c:v>491</c:v>
                </c:pt>
                <c:pt idx="976">
                  <c:v>519</c:v>
                </c:pt>
                <c:pt idx="977">
                  <c:v>523</c:v>
                </c:pt>
                <c:pt idx="978">
                  <c:v>521</c:v>
                </c:pt>
                <c:pt idx="979">
                  <c:v>492</c:v>
                </c:pt>
                <c:pt idx="980">
                  <c:v>499</c:v>
                </c:pt>
                <c:pt idx="981">
                  <c:v>517</c:v>
                </c:pt>
                <c:pt idx="982">
                  <c:v>333</c:v>
                </c:pt>
                <c:pt idx="983">
                  <c:v>239</c:v>
                </c:pt>
                <c:pt idx="984">
                  <c:v>274</c:v>
                </c:pt>
                <c:pt idx="985">
                  <c:v>174</c:v>
                </c:pt>
                <c:pt idx="986">
                  <c:v>160</c:v>
                </c:pt>
                <c:pt idx="987">
                  <c:v>144</c:v>
                </c:pt>
                <c:pt idx="988">
                  <c:v>117</c:v>
                </c:pt>
                <c:pt idx="989">
                  <c:v>134</c:v>
                </c:pt>
                <c:pt idx="990">
                  <c:v>171</c:v>
                </c:pt>
                <c:pt idx="991">
                  <c:v>228</c:v>
                </c:pt>
                <c:pt idx="992">
                  <c:v>258</c:v>
                </c:pt>
                <c:pt idx="993">
                  <c:v>334</c:v>
                </c:pt>
                <c:pt idx="994">
                  <c:v>417</c:v>
                </c:pt>
                <c:pt idx="995">
                  <c:v>464</c:v>
                </c:pt>
                <c:pt idx="996">
                  <c:v>464</c:v>
                </c:pt>
                <c:pt idx="997">
                  <c:v>475</c:v>
                </c:pt>
                <c:pt idx="998">
                  <c:v>488</c:v>
                </c:pt>
                <c:pt idx="999">
                  <c:v>587</c:v>
                </c:pt>
                <c:pt idx="1000">
                  <c:v>555</c:v>
                </c:pt>
                <c:pt idx="1001">
                  <c:v>609</c:v>
                </c:pt>
                <c:pt idx="1002">
                  <c:v>608</c:v>
                </c:pt>
                <c:pt idx="1003">
                  <c:v>657</c:v>
                </c:pt>
                <c:pt idx="1004">
                  <c:v>594</c:v>
                </c:pt>
                <c:pt idx="1005">
                  <c:v>537</c:v>
                </c:pt>
                <c:pt idx="1006">
                  <c:v>431</c:v>
                </c:pt>
                <c:pt idx="1007">
                  <c:v>303</c:v>
                </c:pt>
                <c:pt idx="1008">
                  <c:v>273</c:v>
                </c:pt>
                <c:pt idx="1009">
                  <c:v>215</c:v>
                </c:pt>
                <c:pt idx="1010">
                  <c:v>200</c:v>
                </c:pt>
                <c:pt idx="1011">
                  <c:v>216</c:v>
                </c:pt>
                <c:pt idx="1012">
                  <c:v>256</c:v>
                </c:pt>
                <c:pt idx="1013">
                  <c:v>240</c:v>
                </c:pt>
                <c:pt idx="1014">
                  <c:v>270</c:v>
                </c:pt>
                <c:pt idx="1015">
                  <c:v>311</c:v>
                </c:pt>
                <c:pt idx="1016">
                  <c:v>350</c:v>
                </c:pt>
                <c:pt idx="1017">
                  <c:v>385</c:v>
                </c:pt>
                <c:pt idx="1018">
                  <c:v>402</c:v>
                </c:pt>
                <c:pt idx="1019">
                  <c:v>408</c:v>
                </c:pt>
                <c:pt idx="1020">
                  <c:v>540</c:v>
                </c:pt>
                <c:pt idx="1021">
                  <c:v>565</c:v>
                </c:pt>
                <c:pt idx="1022">
                  <c:v>505</c:v>
                </c:pt>
                <c:pt idx="1023">
                  <c:v>427</c:v>
                </c:pt>
                <c:pt idx="1024">
                  <c:v>370</c:v>
                </c:pt>
                <c:pt idx="1025">
                  <c:v>304</c:v>
                </c:pt>
                <c:pt idx="1026">
                  <c:v>288</c:v>
                </c:pt>
                <c:pt idx="1027">
                  <c:v>395</c:v>
                </c:pt>
                <c:pt idx="1028">
                  <c:v>338</c:v>
                </c:pt>
                <c:pt idx="1029">
                  <c:v>289</c:v>
                </c:pt>
                <c:pt idx="1030">
                  <c:v>333</c:v>
                </c:pt>
                <c:pt idx="1031">
                  <c:v>328</c:v>
                </c:pt>
                <c:pt idx="1032">
                  <c:v>304</c:v>
                </c:pt>
                <c:pt idx="1033">
                  <c:v>272</c:v>
                </c:pt>
                <c:pt idx="1034">
                  <c:v>376</c:v>
                </c:pt>
                <c:pt idx="1035">
                  <c:v>419</c:v>
                </c:pt>
                <c:pt idx="1036">
                  <c:v>430</c:v>
                </c:pt>
                <c:pt idx="1037">
                  <c:v>448</c:v>
                </c:pt>
                <c:pt idx="1038">
                  <c:v>339</c:v>
                </c:pt>
                <c:pt idx="1039">
                  <c:v>392</c:v>
                </c:pt>
                <c:pt idx="1040">
                  <c:v>386</c:v>
                </c:pt>
                <c:pt idx="1041">
                  <c:v>412</c:v>
                </c:pt>
                <c:pt idx="1042">
                  <c:v>375</c:v>
                </c:pt>
                <c:pt idx="1043">
                  <c:v>384</c:v>
                </c:pt>
                <c:pt idx="1044">
                  <c:v>432</c:v>
                </c:pt>
                <c:pt idx="1045">
                  <c:v>413</c:v>
                </c:pt>
                <c:pt idx="1046">
                  <c:v>401</c:v>
                </c:pt>
                <c:pt idx="1047">
                  <c:v>383</c:v>
                </c:pt>
                <c:pt idx="1048">
                  <c:v>418</c:v>
                </c:pt>
                <c:pt idx="1049">
                  <c:v>443</c:v>
                </c:pt>
                <c:pt idx="1050">
                  <c:v>448</c:v>
                </c:pt>
                <c:pt idx="1051">
                  <c:v>419</c:v>
                </c:pt>
                <c:pt idx="1052">
                  <c:v>427</c:v>
                </c:pt>
                <c:pt idx="1053">
                  <c:v>398</c:v>
                </c:pt>
                <c:pt idx="1054">
                  <c:v>416</c:v>
                </c:pt>
                <c:pt idx="1055">
                  <c:v>399</c:v>
                </c:pt>
                <c:pt idx="1056">
                  <c:v>310</c:v>
                </c:pt>
                <c:pt idx="1057">
                  <c:v>225</c:v>
                </c:pt>
                <c:pt idx="1058">
                  <c:v>239</c:v>
                </c:pt>
                <c:pt idx="1059">
                  <c:v>293</c:v>
                </c:pt>
                <c:pt idx="1060">
                  <c:v>344</c:v>
                </c:pt>
                <c:pt idx="1061">
                  <c:v>359</c:v>
                </c:pt>
                <c:pt idx="1062">
                  <c:v>375</c:v>
                </c:pt>
                <c:pt idx="1063">
                  <c:v>396</c:v>
                </c:pt>
                <c:pt idx="1064">
                  <c:v>468</c:v>
                </c:pt>
                <c:pt idx="1065">
                  <c:v>489</c:v>
                </c:pt>
                <c:pt idx="1066">
                  <c:v>460</c:v>
                </c:pt>
                <c:pt idx="1067">
                  <c:v>372</c:v>
                </c:pt>
                <c:pt idx="1068">
                  <c:v>385</c:v>
                </c:pt>
                <c:pt idx="1069">
                  <c:v>426</c:v>
                </c:pt>
                <c:pt idx="1070">
                  <c:v>429</c:v>
                </c:pt>
                <c:pt idx="1071">
                  <c:v>443</c:v>
                </c:pt>
                <c:pt idx="1072">
                  <c:v>441</c:v>
                </c:pt>
                <c:pt idx="1073">
                  <c:v>430</c:v>
                </c:pt>
                <c:pt idx="1074">
                  <c:v>411</c:v>
                </c:pt>
                <c:pt idx="1075">
                  <c:v>382</c:v>
                </c:pt>
                <c:pt idx="1076">
                  <c:v>295</c:v>
                </c:pt>
                <c:pt idx="1077">
                  <c:v>240</c:v>
                </c:pt>
                <c:pt idx="1078">
                  <c:v>254</c:v>
                </c:pt>
                <c:pt idx="1079">
                  <c:v>264</c:v>
                </c:pt>
                <c:pt idx="1080">
                  <c:v>162</c:v>
                </c:pt>
                <c:pt idx="1081">
                  <c:v>169</c:v>
                </c:pt>
                <c:pt idx="1082">
                  <c:v>140</c:v>
                </c:pt>
                <c:pt idx="1083">
                  <c:v>166</c:v>
                </c:pt>
                <c:pt idx="1084">
                  <c:v>153</c:v>
                </c:pt>
                <c:pt idx="1085">
                  <c:v>224</c:v>
                </c:pt>
                <c:pt idx="1086">
                  <c:v>285</c:v>
                </c:pt>
                <c:pt idx="1087">
                  <c:v>284</c:v>
                </c:pt>
                <c:pt idx="1088">
                  <c:v>274</c:v>
                </c:pt>
                <c:pt idx="1089">
                  <c:v>252</c:v>
                </c:pt>
                <c:pt idx="1090">
                  <c:v>261</c:v>
                </c:pt>
                <c:pt idx="1091">
                  <c:v>237</c:v>
                </c:pt>
                <c:pt idx="1092">
                  <c:v>218</c:v>
                </c:pt>
                <c:pt idx="1093">
                  <c:v>199</c:v>
                </c:pt>
                <c:pt idx="1094">
                  <c:v>159</c:v>
                </c:pt>
                <c:pt idx="1095">
                  <c:v>169</c:v>
                </c:pt>
                <c:pt idx="1096">
                  <c:v>156</c:v>
                </c:pt>
                <c:pt idx="1097">
                  <c:v>173</c:v>
                </c:pt>
                <c:pt idx="1098">
                  <c:v>168</c:v>
                </c:pt>
                <c:pt idx="1099">
                  <c:v>137</c:v>
                </c:pt>
                <c:pt idx="1100">
                  <c:v>120</c:v>
                </c:pt>
                <c:pt idx="1101">
                  <c:v>87</c:v>
                </c:pt>
                <c:pt idx="1102">
                  <c:v>83</c:v>
                </c:pt>
                <c:pt idx="1103">
                  <c:v>44</c:v>
                </c:pt>
                <c:pt idx="1104">
                  <c:v>42</c:v>
                </c:pt>
                <c:pt idx="1105">
                  <c:v>44</c:v>
                </c:pt>
                <c:pt idx="1106">
                  <c:v>71</c:v>
                </c:pt>
                <c:pt idx="1107">
                  <c:v>79</c:v>
                </c:pt>
                <c:pt idx="1108">
                  <c:v>74</c:v>
                </c:pt>
                <c:pt idx="1109">
                  <c:v>68</c:v>
                </c:pt>
                <c:pt idx="1110">
                  <c:v>104</c:v>
                </c:pt>
                <c:pt idx="1111">
                  <c:v>203</c:v>
                </c:pt>
                <c:pt idx="1112">
                  <c:v>186</c:v>
                </c:pt>
                <c:pt idx="1113">
                  <c:v>156</c:v>
                </c:pt>
                <c:pt idx="1114">
                  <c:v>150</c:v>
                </c:pt>
                <c:pt idx="1115">
                  <c:v>99</c:v>
                </c:pt>
                <c:pt idx="1116">
                  <c:v>78</c:v>
                </c:pt>
                <c:pt idx="1117">
                  <c:v>75</c:v>
                </c:pt>
                <c:pt idx="1118">
                  <c:v>83</c:v>
                </c:pt>
                <c:pt idx="1119">
                  <c:v>80</c:v>
                </c:pt>
                <c:pt idx="1120">
                  <c:v>85</c:v>
                </c:pt>
                <c:pt idx="1121">
                  <c:v>89</c:v>
                </c:pt>
                <c:pt idx="1122">
                  <c:v>77</c:v>
                </c:pt>
                <c:pt idx="1123">
                  <c:v>84</c:v>
                </c:pt>
                <c:pt idx="1124">
                  <c:v>51</c:v>
                </c:pt>
                <c:pt idx="1125">
                  <c:v>49</c:v>
                </c:pt>
                <c:pt idx="1126">
                  <c:v>33</c:v>
                </c:pt>
                <c:pt idx="1127">
                  <c:v>35</c:v>
                </c:pt>
                <c:pt idx="1128">
                  <c:v>25</c:v>
                </c:pt>
                <c:pt idx="1129">
                  <c:v>26</c:v>
                </c:pt>
                <c:pt idx="1130">
                  <c:v>25</c:v>
                </c:pt>
                <c:pt idx="1131">
                  <c:v>32</c:v>
                </c:pt>
                <c:pt idx="1132">
                  <c:v>53</c:v>
                </c:pt>
                <c:pt idx="1133">
                  <c:v>70</c:v>
                </c:pt>
                <c:pt idx="1134">
                  <c:v>93</c:v>
                </c:pt>
                <c:pt idx="1135">
                  <c:v>136</c:v>
                </c:pt>
                <c:pt idx="1136">
                  <c:v>204</c:v>
                </c:pt>
                <c:pt idx="1137">
                  <c:v>199</c:v>
                </c:pt>
                <c:pt idx="1138">
                  <c:v>177</c:v>
                </c:pt>
                <c:pt idx="1139">
                  <c:v>196</c:v>
                </c:pt>
                <c:pt idx="1140">
                  <c:v>174</c:v>
                </c:pt>
                <c:pt idx="1141">
                  <c:v>180</c:v>
                </c:pt>
                <c:pt idx="1142">
                  <c:v>149</c:v>
                </c:pt>
                <c:pt idx="1143">
                  <c:v>156</c:v>
                </c:pt>
                <c:pt idx="1144">
                  <c:v>147</c:v>
                </c:pt>
                <c:pt idx="1145">
                  <c:v>142</c:v>
                </c:pt>
                <c:pt idx="1146">
                  <c:v>105</c:v>
                </c:pt>
                <c:pt idx="1147">
                  <c:v>91</c:v>
                </c:pt>
                <c:pt idx="1148">
                  <c:v>88</c:v>
                </c:pt>
                <c:pt idx="1149">
                  <c:v>75</c:v>
                </c:pt>
                <c:pt idx="1150">
                  <c:v>56</c:v>
                </c:pt>
                <c:pt idx="1151">
                  <c:v>45</c:v>
                </c:pt>
                <c:pt idx="1152">
                  <c:v>50</c:v>
                </c:pt>
                <c:pt idx="1153">
                  <c:v>49</c:v>
                </c:pt>
                <c:pt idx="1154">
                  <c:v>55</c:v>
                </c:pt>
                <c:pt idx="1155">
                  <c:v>54</c:v>
                </c:pt>
                <c:pt idx="1156">
                  <c:v>101</c:v>
                </c:pt>
                <c:pt idx="1157">
                  <c:v>102</c:v>
                </c:pt>
                <c:pt idx="1158">
                  <c:v>94</c:v>
                </c:pt>
                <c:pt idx="1159">
                  <c:v>107</c:v>
                </c:pt>
                <c:pt idx="1160">
                  <c:v>90</c:v>
                </c:pt>
                <c:pt idx="1161">
                  <c:v>84</c:v>
                </c:pt>
                <c:pt idx="1162">
                  <c:v>100</c:v>
                </c:pt>
                <c:pt idx="1163">
                  <c:v>108</c:v>
                </c:pt>
                <c:pt idx="1164">
                  <c:v>117</c:v>
                </c:pt>
                <c:pt idx="1165">
                  <c:v>114</c:v>
                </c:pt>
                <c:pt idx="1166">
                  <c:v>158</c:v>
                </c:pt>
                <c:pt idx="1167">
                  <c:v>181</c:v>
                </c:pt>
                <c:pt idx="1168">
                  <c:v>178</c:v>
                </c:pt>
                <c:pt idx="1169">
                  <c:v>201</c:v>
                </c:pt>
                <c:pt idx="1170">
                  <c:v>263</c:v>
                </c:pt>
                <c:pt idx="1171">
                  <c:v>324</c:v>
                </c:pt>
                <c:pt idx="1172">
                  <c:v>357</c:v>
                </c:pt>
                <c:pt idx="1173">
                  <c:v>328</c:v>
                </c:pt>
                <c:pt idx="1174">
                  <c:v>196</c:v>
                </c:pt>
                <c:pt idx="1175">
                  <c:v>134</c:v>
                </c:pt>
                <c:pt idx="1176">
                  <c:v>113</c:v>
                </c:pt>
                <c:pt idx="1177">
                  <c:v>88</c:v>
                </c:pt>
                <c:pt idx="1178">
                  <c:v>68</c:v>
                </c:pt>
                <c:pt idx="1179">
                  <c:v>81</c:v>
                </c:pt>
                <c:pt idx="1180">
                  <c:v>106</c:v>
                </c:pt>
                <c:pt idx="1181">
                  <c:v>98</c:v>
                </c:pt>
                <c:pt idx="1182">
                  <c:v>118</c:v>
                </c:pt>
                <c:pt idx="1183">
                  <c:v>127</c:v>
                </c:pt>
                <c:pt idx="1184">
                  <c:v>125</c:v>
                </c:pt>
                <c:pt idx="1185">
                  <c:v>125</c:v>
                </c:pt>
                <c:pt idx="1186">
                  <c:v>123</c:v>
                </c:pt>
                <c:pt idx="1187">
                  <c:v>152</c:v>
                </c:pt>
                <c:pt idx="1188">
                  <c:v>225</c:v>
                </c:pt>
                <c:pt idx="1189">
                  <c:v>269</c:v>
                </c:pt>
                <c:pt idx="1190">
                  <c:v>285</c:v>
                </c:pt>
                <c:pt idx="1191">
                  <c:v>242</c:v>
                </c:pt>
                <c:pt idx="1192">
                  <c:v>235</c:v>
                </c:pt>
                <c:pt idx="1193">
                  <c:v>225</c:v>
                </c:pt>
                <c:pt idx="1194">
                  <c:v>270</c:v>
                </c:pt>
                <c:pt idx="1195">
                  <c:v>347</c:v>
                </c:pt>
                <c:pt idx="1196">
                  <c:v>307</c:v>
                </c:pt>
                <c:pt idx="1197">
                  <c:v>300</c:v>
                </c:pt>
                <c:pt idx="1198">
                  <c:v>132</c:v>
                </c:pt>
                <c:pt idx="1199">
                  <c:v>77</c:v>
                </c:pt>
                <c:pt idx="1200">
                  <c:v>94</c:v>
                </c:pt>
                <c:pt idx="1201">
                  <c:v>97</c:v>
                </c:pt>
                <c:pt idx="1202">
                  <c:v>117</c:v>
                </c:pt>
                <c:pt idx="1203">
                  <c:v>160</c:v>
                </c:pt>
                <c:pt idx="1204">
                  <c:v>205</c:v>
                </c:pt>
                <c:pt idx="1205">
                  <c:v>203</c:v>
                </c:pt>
                <c:pt idx="1206">
                  <c:v>298</c:v>
                </c:pt>
                <c:pt idx="1207">
                  <c:v>375</c:v>
                </c:pt>
                <c:pt idx="1208">
                  <c:v>354</c:v>
                </c:pt>
                <c:pt idx="1209">
                  <c:v>392</c:v>
                </c:pt>
                <c:pt idx="1210">
                  <c:v>378</c:v>
                </c:pt>
                <c:pt idx="1211">
                  <c:v>307</c:v>
                </c:pt>
                <c:pt idx="1212">
                  <c:v>283</c:v>
                </c:pt>
                <c:pt idx="1213">
                  <c:v>285</c:v>
                </c:pt>
                <c:pt idx="1214">
                  <c:v>261</c:v>
                </c:pt>
                <c:pt idx="1215">
                  <c:v>263</c:v>
                </c:pt>
                <c:pt idx="1216">
                  <c:v>238</c:v>
                </c:pt>
                <c:pt idx="1217">
                  <c:v>259</c:v>
                </c:pt>
                <c:pt idx="1218">
                  <c:v>331</c:v>
                </c:pt>
                <c:pt idx="1219">
                  <c:v>206</c:v>
                </c:pt>
                <c:pt idx="1220">
                  <c:v>155</c:v>
                </c:pt>
                <c:pt idx="1221">
                  <c:v>138</c:v>
                </c:pt>
                <c:pt idx="1222">
                  <c:v>156</c:v>
                </c:pt>
                <c:pt idx="1223">
                  <c:v>153</c:v>
                </c:pt>
                <c:pt idx="1224">
                  <c:v>172</c:v>
                </c:pt>
                <c:pt idx="1225">
                  <c:v>104</c:v>
                </c:pt>
                <c:pt idx="1226">
                  <c:v>108</c:v>
                </c:pt>
                <c:pt idx="1227">
                  <c:v>148</c:v>
                </c:pt>
                <c:pt idx="1228">
                  <c:v>173</c:v>
                </c:pt>
                <c:pt idx="1229">
                  <c:v>189</c:v>
                </c:pt>
                <c:pt idx="1230">
                  <c:v>200</c:v>
                </c:pt>
                <c:pt idx="1231">
                  <c:v>218</c:v>
                </c:pt>
                <c:pt idx="1232">
                  <c:v>268</c:v>
                </c:pt>
                <c:pt idx="1233">
                  <c:v>244</c:v>
                </c:pt>
                <c:pt idx="1234">
                  <c:v>209</c:v>
                </c:pt>
                <c:pt idx="1235">
                  <c:v>209</c:v>
                </c:pt>
                <c:pt idx="1236">
                  <c:v>204</c:v>
                </c:pt>
                <c:pt idx="1237">
                  <c:v>189</c:v>
                </c:pt>
                <c:pt idx="1238">
                  <c:v>206</c:v>
                </c:pt>
                <c:pt idx="1239">
                  <c:v>210</c:v>
                </c:pt>
                <c:pt idx="1240">
                  <c:v>219</c:v>
                </c:pt>
                <c:pt idx="1241">
                  <c:v>291</c:v>
                </c:pt>
                <c:pt idx="1242">
                  <c:v>290</c:v>
                </c:pt>
                <c:pt idx="1243">
                  <c:v>234</c:v>
                </c:pt>
                <c:pt idx="1244">
                  <c:v>268</c:v>
                </c:pt>
                <c:pt idx="1245">
                  <c:v>170</c:v>
                </c:pt>
                <c:pt idx="1246">
                  <c:v>172</c:v>
                </c:pt>
                <c:pt idx="1247">
                  <c:v>166</c:v>
                </c:pt>
                <c:pt idx="1248">
                  <c:v>146</c:v>
                </c:pt>
                <c:pt idx="1249">
                  <c:v>143</c:v>
                </c:pt>
                <c:pt idx="1250">
                  <c:v>166</c:v>
                </c:pt>
                <c:pt idx="1251">
                  <c:v>167</c:v>
                </c:pt>
                <c:pt idx="1252">
                  <c:v>167</c:v>
                </c:pt>
                <c:pt idx="1253">
                  <c:v>202</c:v>
                </c:pt>
                <c:pt idx="1254">
                  <c:v>226</c:v>
                </c:pt>
                <c:pt idx="1255">
                  <c:v>238</c:v>
                </c:pt>
                <c:pt idx="1256">
                  <c:v>227</c:v>
                </c:pt>
                <c:pt idx="1257">
                  <c:v>240</c:v>
                </c:pt>
                <c:pt idx="1258">
                  <c:v>255</c:v>
                </c:pt>
                <c:pt idx="1259">
                  <c:v>158</c:v>
                </c:pt>
                <c:pt idx="1260">
                  <c:v>161</c:v>
                </c:pt>
                <c:pt idx="1261">
                  <c:v>125</c:v>
                </c:pt>
                <c:pt idx="1262">
                  <c:v>136</c:v>
                </c:pt>
                <c:pt idx="1263">
                  <c:v>138</c:v>
                </c:pt>
                <c:pt idx="1264">
                  <c:v>153</c:v>
                </c:pt>
                <c:pt idx="1265">
                  <c:v>170</c:v>
                </c:pt>
                <c:pt idx="1266">
                  <c:v>147</c:v>
                </c:pt>
                <c:pt idx="1267">
                  <c:v>153</c:v>
                </c:pt>
                <c:pt idx="1268">
                  <c:v>150</c:v>
                </c:pt>
                <c:pt idx="1269">
                  <c:v>149</c:v>
                </c:pt>
                <c:pt idx="1270">
                  <c:v>146</c:v>
                </c:pt>
                <c:pt idx="1271">
                  <c:v>84</c:v>
                </c:pt>
                <c:pt idx="1272">
                  <c:v>76</c:v>
                </c:pt>
                <c:pt idx="1273">
                  <c:v>72</c:v>
                </c:pt>
                <c:pt idx="1274">
                  <c:v>82</c:v>
                </c:pt>
                <c:pt idx="1275">
                  <c:v>78</c:v>
                </c:pt>
                <c:pt idx="1276">
                  <c:v>81</c:v>
                </c:pt>
                <c:pt idx="1277">
                  <c:v>97</c:v>
                </c:pt>
                <c:pt idx="1278">
                  <c:v>102</c:v>
                </c:pt>
                <c:pt idx="1279">
                  <c:v>90</c:v>
                </c:pt>
                <c:pt idx="1280">
                  <c:v>115</c:v>
                </c:pt>
                <c:pt idx="1281">
                  <c:v>124</c:v>
                </c:pt>
                <c:pt idx="1282">
                  <c:v>112</c:v>
                </c:pt>
                <c:pt idx="1283">
                  <c:v>98</c:v>
                </c:pt>
                <c:pt idx="1284">
                  <c:v>107</c:v>
                </c:pt>
                <c:pt idx="1285">
                  <c:v>100</c:v>
                </c:pt>
                <c:pt idx="1286">
                  <c:v>101</c:v>
                </c:pt>
                <c:pt idx="1287">
                  <c:v>116</c:v>
                </c:pt>
                <c:pt idx="1288">
                  <c:v>103</c:v>
                </c:pt>
                <c:pt idx="1289">
                  <c:v>107</c:v>
                </c:pt>
                <c:pt idx="1290">
                  <c:v>94</c:v>
                </c:pt>
                <c:pt idx="1291">
                  <c:v>86</c:v>
                </c:pt>
                <c:pt idx="1292">
                  <c:v>80</c:v>
                </c:pt>
                <c:pt idx="1293">
                  <c:v>72</c:v>
                </c:pt>
                <c:pt idx="1294">
                  <c:v>38</c:v>
                </c:pt>
                <c:pt idx="1295">
                  <c:v>28</c:v>
                </c:pt>
                <c:pt idx="1296">
                  <c:v>36</c:v>
                </c:pt>
                <c:pt idx="1297">
                  <c:v>45</c:v>
                </c:pt>
                <c:pt idx="1298">
                  <c:v>56</c:v>
                </c:pt>
                <c:pt idx="1299">
                  <c:v>81</c:v>
                </c:pt>
                <c:pt idx="1300">
                  <c:v>106</c:v>
                </c:pt>
                <c:pt idx="1301">
                  <c:v>134</c:v>
                </c:pt>
                <c:pt idx="1302">
                  <c:v>128</c:v>
                </c:pt>
                <c:pt idx="1303">
                  <c:v>127</c:v>
                </c:pt>
                <c:pt idx="1304">
                  <c:v>133</c:v>
                </c:pt>
                <c:pt idx="1305">
                  <c:v>137</c:v>
                </c:pt>
                <c:pt idx="1306">
                  <c:v>132</c:v>
                </c:pt>
                <c:pt idx="1307">
                  <c:v>135</c:v>
                </c:pt>
                <c:pt idx="1308">
                  <c:v>116</c:v>
                </c:pt>
                <c:pt idx="1309">
                  <c:v>114</c:v>
                </c:pt>
                <c:pt idx="1310">
                  <c:v>106</c:v>
                </c:pt>
                <c:pt idx="1311">
                  <c:v>134</c:v>
                </c:pt>
                <c:pt idx="1312">
                  <c:v>164</c:v>
                </c:pt>
                <c:pt idx="1313">
                  <c:v>177</c:v>
                </c:pt>
                <c:pt idx="1314">
                  <c:v>145</c:v>
                </c:pt>
                <c:pt idx="1315">
                  <c:v>65</c:v>
                </c:pt>
                <c:pt idx="1316">
                  <c:v>56</c:v>
                </c:pt>
                <c:pt idx="1317">
                  <c:v>50</c:v>
                </c:pt>
                <c:pt idx="1318">
                  <c:v>50</c:v>
                </c:pt>
                <c:pt idx="1319">
                  <c:v>53</c:v>
                </c:pt>
                <c:pt idx="1320">
                  <c:v>60</c:v>
                </c:pt>
                <c:pt idx="1321">
                  <c:v>63</c:v>
                </c:pt>
                <c:pt idx="1322">
                  <c:v>74</c:v>
                </c:pt>
                <c:pt idx="1323">
                  <c:v>97</c:v>
                </c:pt>
                <c:pt idx="1324">
                  <c:v>134</c:v>
                </c:pt>
                <c:pt idx="1325">
                  <c:v>144</c:v>
                </c:pt>
                <c:pt idx="1326">
                  <c:v>177</c:v>
                </c:pt>
                <c:pt idx="1327">
                  <c:v>163</c:v>
                </c:pt>
                <c:pt idx="1328">
                  <c:v>174</c:v>
                </c:pt>
                <c:pt idx="1329">
                  <c:v>134</c:v>
                </c:pt>
                <c:pt idx="1330">
                  <c:v>119</c:v>
                </c:pt>
                <c:pt idx="1331">
                  <c:v>106</c:v>
                </c:pt>
                <c:pt idx="1332">
                  <c:v>107</c:v>
                </c:pt>
                <c:pt idx="1333">
                  <c:v>106</c:v>
                </c:pt>
                <c:pt idx="1334">
                  <c:v>112</c:v>
                </c:pt>
                <c:pt idx="1335">
                  <c:v>135</c:v>
                </c:pt>
                <c:pt idx="1336">
                  <c:v>181</c:v>
                </c:pt>
                <c:pt idx="1337">
                  <c:v>220</c:v>
                </c:pt>
                <c:pt idx="1338">
                  <c:v>179</c:v>
                </c:pt>
                <c:pt idx="1339">
                  <c:v>111</c:v>
                </c:pt>
                <c:pt idx="1340">
                  <c:v>72</c:v>
                </c:pt>
                <c:pt idx="1341">
                  <c:v>73</c:v>
                </c:pt>
                <c:pt idx="1342">
                  <c:v>126</c:v>
                </c:pt>
                <c:pt idx="1343">
                  <c:v>115</c:v>
                </c:pt>
                <c:pt idx="1344">
                  <c:v>78</c:v>
                </c:pt>
                <c:pt idx="1345">
                  <c:v>83</c:v>
                </c:pt>
                <c:pt idx="1346">
                  <c:v>99</c:v>
                </c:pt>
                <c:pt idx="1347">
                  <c:v>39</c:v>
                </c:pt>
                <c:pt idx="1348">
                  <c:v>33</c:v>
                </c:pt>
                <c:pt idx="1349">
                  <c:v>36</c:v>
                </c:pt>
                <c:pt idx="1350">
                  <c:v>29</c:v>
                </c:pt>
                <c:pt idx="1351">
                  <c:v>30</c:v>
                </c:pt>
                <c:pt idx="1352">
                  <c:v>31</c:v>
                </c:pt>
                <c:pt idx="1353">
                  <c:v>25</c:v>
                </c:pt>
                <c:pt idx="1354">
                  <c:v>22</c:v>
                </c:pt>
                <c:pt idx="1355">
                  <c:v>23</c:v>
                </c:pt>
                <c:pt idx="1356">
                  <c:v>34</c:v>
                </c:pt>
                <c:pt idx="1357">
                  <c:v>56</c:v>
                </c:pt>
                <c:pt idx="1358">
                  <c:v>52</c:v>
                </c:pt>
                <c:pt idx="1359">
                  <c:v>79</c:v>
                </c:pt>
                <c:pt idx="1360">
                  <c:v>94</c:v>
                </c:pt>
                <c:pt idx="1361">
                  <c:v>58</c:v>
                </c:pt>
                <c:pt idx="1362">
                  <c:v>68</c:v>
                </c:pt>
                <c:pt idx="1363">
                  <c:v>81</c:v>
                </c:pt>
                <c:pt idx="1364">
                  <c:v>88</c:v>
                </c:pt>
                <c:pt idx="1365">
                  <c:v>95</c:v>
                </c:pt>
                <c:pt idx="1366">
                  <c:v>80</c:v>
                </c:pt>
                <c:pt idx="1367">
                  <c:v>88</c:v>
                </c:pt>
                <c:pt idx="1368">
                  <c:v>71</c:v>
                </c:pt>
                <c:pt idx="1369">
                  <c:v>179</c:v>
                </c:pt>
                <c:pt idx="1370">
                  <c:v>132</c:v>
                </c:pt>
                <c:pt idx="1371">
                  <c:v>155</c:v>
                </c:pt>
                <c:pt idx="1372">
                  <c:v>66</c:v>
                </c:pt>
                <c:pt idx="1373">
                  <c:v>22</c:v>
                </c:pt>
                <c:pt idx="1374">
                  <c:v>19</c:v>
                </c:pt>
                <c:pt idx="1375">
                  <c:v>18</c:v>
                </c:pt>
                <c:pt idx="1376">
                  <c:v>16</c:v>
                </c:pt>
                <c:pt idx="1377">
                  <c:v>26</c:v>
                </c:pt>
                <c:pt idx="1378">
                  <c:v>14</c:v>
                </c:pt>
                <c:pt idx="1379">
                  <c:v>9</c:v>
                </c:pt>
                <c:pt idx="1380">
                  <c:v>17</c:v>
                </c:pt>
                <c:pt idx="1381">
                  <c:v>22</c:v>
                </c:pt>
                <c:pt idx="1382">
                  <c:v>32</c:v>
                </c:pt>
                <c:pt idx="1383">
                  <c:v>31</c:v>
                </c:pt>
                <c:pt idx="1384">
                  <c:v>36</c:v>
                </c:pt>
                <c:pt idx="1385">
                  <c:v>41</c:v>
                </c:pt>
                <c:pt idx="1386">
                  <c:v>33</c:v>
                </c:pt>
                <c:pt idx="1387">
                  <c:v>38</c:v>
                </c:pt>
                <c:pt idx="1388">
                  <c:v>32</c:v>
                </c:pt>
                <c:pt idx="1389">
                  <c:v>35</c:v>
                </c:pt>
                <c:pt idx="1390">
                  <c:v>36</c:v>
                </c:pt>
                <c:pt idx="1391">
                  <c:v>39</c:v>
                </c:pt>
                <c:pt idx="1392">
                  <c:v>37</c:v>
                </c:pt>
                <c:pt idx="1393">
                  <c:v>36</c:v>
                </c:pt>
                <c:pt idx="1394">
                  <c:v>30</c:v>
                </c:pt>
                <c:pt idx="1395">
                  <c:v>32</c:v>
                </c:pt>
                <c:pt idx="1396">
                  <c:v>34</c:v>
                </c:pt>
                <c:pt idx="1397">
                  <c:v>29</c:v>
                </c:pt>
                <c:pt idx="1398">
                  <c:v>43</c:v>
                </c:pt>
                <c:pt idx="1399">
                  <c:v>37</c:v>
                </c:pt>
                <c:pt idx="1400">
                  <c:v>41</c:v>
                </c:pt>
                <c:pt idx="1401">
                  <c:v>26</c:v>
                </c:pt>
                <c:pt idx="1402">
                  <c:v>32</c:v>
                </c:pt>
                <c:pt idx="1403">
                  <c:v>43</c:v>
                </c:pt>
                <c:pt idx="1404">
                  <c:v>42</c:v>
                </c:pt>
                <c:pt idx="1405">
                  <c:v>65</c:v>
                </c:pt>
                <c:pt idx="1406">
                  <c:v>74</c:v>
                </c:pt>
                <c:pt idx="1407">
                  <c:v>61</c:v>
                </c:pt>
                <c:pt idx="1408">
                  <c:v>64</c:v>
                </c:pt>
                <c:pt idx="1409">
                  <c:v>42</c:v>
                </c:pt>
                <c:pt idx="1410">
                  <c:v>41</c:v>
                </c:pt>
                <c:pt idx="1411">
                  <c:v>37</c:v>
                </c:pt>
                <c:pt idx="1412">
                  <c:v>39</c:v>
                </c:pt>
                <c:pt idx="1413">
                  <c:v>54</c:v>
                </c:pt>
                <c:pt idx="1414">
                  <c:v>99</c:v>
                </c:pt>
                <c:pt idx="1415">
                  <c:v>91</c:v>
                </c:pt>
                <c:pt idx="1416">
                  <c:v>84</c:v>
                </c:pt>
                <c:pt idx="1417">
                  <c:v>87</c:v>
                </c:pt>
                <c:pt idx="1418">
                  <c:v>117</c:v>
                </c:pt>
                <c:pt idx="1419">
                  <c:v>116</c:v>
                </c:pt>
                <c:pt idx="1420">
                  <c:v>110</c:v>
                </c:pt>
                <c:pt idx="1421">
                  <c:v>135</c:v>
                </c:pt>
                <c:pt idx="1422">
                  <c:v>98</c:v>
                </c:pt>
                <c:pt idx="1423">
                  <c:v>88</c:v>
                </c:pt>
                <c:pt idx="1424">
                  <c:v>90</c:v>
                </c:pt>
                <c:pt idx="1425">
                  <c:v>118</c:v>
                </c:pt>
                <c:pt idx="1426">
                  <c:v>108</c:v>
                </c:pt>
                <c:pt idx="1427">
                  <c:v>100</c:v>
                </c:pt>
                <c:pt idx="1428">
                  <c:v>99</c:v>
                </c:pt>
                <c:pt idx="1429">
                  <c:v>112</c:v>
                </c:pt>
                <c:pt idx="1430">
                  <c:v>101</c:v>
                </c:pt>
                <c:pt idx="1431">
                  <c:v>89</c:v>
                </c:pt>
                <c:pt idx="1432">
                  <c:v>88</c:v>
                </c:pt>
                <c:pt idx="1433">
                  <c:v>84</c:v>
                </c:pt>
                <c:pt idx="1434">
                  <c:v>90</c:v>
                </c:pt>
                <c:pt idx="1435">
                  <c:v>88</c:v>
                </c:pt>
                <c:pt idx="1436">
                  <c:v>86</c:v>
                </c:pt>
                <c:pt idx="1437">
                  <c:v>83</c:v>
                </c:pt>
                <c:pt idx="1438">
                  <c:v>86</c:v>
                </c:pt>
                <c:pt idx="1439">
                  <c:v>95</c:v>
                </c:pt>
                <c:pt idx="1440">
                  <c:v>99</c:v>
                </c:pt>
                <c:pt idx="1441">
                  <c:v>101</c:v>
                </c:pt>
                <c:pt idx="1442">
                  <c:v>118</c:v>
                </c:pt>
                <c:pt idx="1443">
                  <c:v>141</c:v>
                </c:pt>
                <c:pt idx="1444">
                  <c:v>123</c:v>
                </c:pt>
                <c:pt idx="1445">
                  <c:v>112</c:v>
                </c:pt>
                <c:pt idx="1446">
                  <c:v>118</c:v>
                </c:pt>
                <c:pt idx="1447">
                  <c:v>120</c:v>
                </c:pt>
                <c:pt idx="1448">
                  <c:v>109</c:v>
                </c:pt>
                <c:pt idx="1449">
                  <c:v>146</c:v>
                </c:pt>
                <c:pt idx="1450">
                  <c:v>176</c:v>
                </c:pt>
                <c:pt idx="1451">
                  <c:v>144</c:v>
                </c:pt>
                <c:pt idx="1452">
                  <c:v>145</c:v>
                </c:pt>
                <c:pt idx="1453">
                  <c:v>146</c:v>
                </c:pt>
                <c:pt idx="1454">
                  <c:v>127</c:v>
                </c:pt>
                <c:pt idx="1455">
                  <c:v>94</c:v>
                </c:pt>
                <c:pt idx="1456">
                  <c:v>83</c:v>
                </c:pt>
                <c:pt idx="1457">
                  <c:v>86</c:v>
                </c:pt>
                <c:pt idx="1458">
                  <c:v>82</c:v>
                </c:pt>
                <c:pt idx="1459">
                  <c:v>97</c:v>
                </c:pt>
                <c:pt idx="1460">
                  <c:v>102</c:v>
                </c:pt>
                <c:pt idx="1461">
                  <c:v>111</c:v>
                </c:pt>
                <c:pt idx="1462">
                  <c:v>126</c:v>
                </c:pt>
                <c:pt idx="1463">
                  <c:v>136</c:v>
                </c:pt>
                <c:pt idx="1464">
                  <c:v>144</c:v>
                </c:pt>
                <c:pt idx="1465">
                  <c:v>141</c:v>
                </c:pt>
                <c:pt idx="1466">
                  <c:v>144</c:v>
                </c:pt>
                <c:pt idx="1467">
                  <c:v>145</c:v>
                </c:pt>
                <c:pt idx="1468">
                  <c:v>144</c:v>
                </c:pt>
                <c:pt idx="1469">
                  <c:v>148</c:v>
                </c:pt>
                <c:pt idx="1470">
                  <c:v>156</c:v>
                </c:pt>
                <c:pt idx="1471">
                  <c:v>163</c:v>
                </c:pt>
                <c:pt idx="1472">
                  <c:v>173</c:v>
                </c:pt>
                <c:pt idx="1473">
                  <c:v>195</c:v>
                </c:pt>
                <c:pt idx="1474">
                  <c:v>207</c:v>
                </c:pt>
                <c:pt idx="1475">
                  <c:v>153</c:v>
                </c:pt>
                <c:pt idx="1476">
                  <c:v>143</c:v>
                </c:pt>
                <c:pt idx="1477">
                  <c:v>136</c:v>
                </c:pt>
                <c:pt idx="1478">
                  <c:v>111</c:v>
                </c:pt>
                <c:pt idx="1479">
                  <c:v>107</c:v>
                </c:pt>
                <c:pt idx="1480">
                  <c:v>88</c:v>
                </c:pt>
                <c:pt idx="1481">
                  <c:v>68</c:v>
                </c:pt>
                <c:pt idx="1482">
                  <c:v>81</c:v>
                </c:pt>
                <c:pt idx="1483">
                  <c:v>105</c:v>
                </c:pt>
                <c:pt idx="1484">
                  <c:v>117</c:v>
                </c:pt>
                <c:pt idx="1485">
                  <c:v>150</c:v>
                </c:pt>
                <c:pt idx="1486">
                  <c:v>154</c:v>
                </c:pt>
                <c:pt idx="1487">
                  <c:v>160</c:v>
                </c:pt>
                <c:pt idx="1488">
                  <c:v>164</c:v>
                </c:pt>
                <c:pt idx="1489">
                  <c:v>183</c:v>
                </c:pt>
                <c:pt idx="1490">
                  <c:v>182</c:v>
                </c:pt>
                <c:pt idx="1491">
                  <c:v>159</c:v>
                </c:pt>
                <c:pt idx="1492">
                  <c:v>148</c:v>
                </c:pt>
                <c:pt idx="1493">
                  <c:v>156</c:v>
                </c:pt>
                <c:pt idx="1494">
                  <c:v>167</c:v>
                </c:pt>
                <c:pt idx="1495">
                  <c:v>169</c:v>
                </c:pt>
                <c:pt idx="1496">
                  <c:v>193</c:v>
                </c:pt>
                <c:pt idx="1497">
                  <c:v>178</c:v>
                </c:pt>
                <c:pt idx="1498">
                  <c:v>168</c:v>
                </c:pt>
                <c:pt idx="1499">
                  <c:v>130</c:v>
                </c:pt>
                <c:pt idx="1500">
                  <c:v>96</c:v>
                </c:pt>
                <c:pt idx="1501">
                  <c:v>91</c:v>
                </c:pt>
                <c:pt idx="1502">
                  <c:v>86</c:v>
                </c:pt>
                <c:pt idx="1503">
                  <c:v>72</c:v>
                </c:pt>
                <c:pt idx="1504">
                  <c:v>77</c:v>
                </c:pt>
                <c:pt idx="1505">
                  <c:v>77</c:v>
                </c:pt>
                <c:pt idx="1506">
                  <c:v>95</c:v>
                </c:pt>
                <c:pt idx="1507">
                  <c:v>110</c:v>
                </c:pt>
                <c:pt idx="1508">
                  <c:v>140</c:v>
                </c:pt>
                <c:pt idx="1509">
                  <c:v>153</c:v>
                </c:pt>
                <c:pt idx="1510">
                  <c:v>187</c:v>
                </c:pt>
                <c:pt idx="1511">
                  <c:v>199</c:v>
                </c:pt>
                <c:pt idx="1512">
                  <c:v>266</c:v>
                </c:pt>
                <c:pt idx="1513">
                  <c:v>249</c:v>
                </c:pt>
                <c:pt idx="1514">
                  <c:v>220</c:v>
                </c:pt>
                <c:pt idx="1515">
                  <c:v>181</c:v>
                </c:pt>
                <c:pt idx="1516">
                  <c:v>126</c:v>
                </c:pt>
                <c:pt idx="1517">
                  <c:v>127</c:v>
                </c:pt>
                <c:pt idx="1518">
                  <c:v>111</c:v>
                </c:pt>
                <c:pt idx="1519">
                  <c:v>105</c:v>
                </c:pt>
                <c:pt idx="1520">
                  <c:v>120</c:v>
                </c:pt>
                <c:pt idx="1521">
                  <c:v>152</c:v>
                </c:pt>
                <c:pt idx="1522">
                  <c:v>198</c:v>
                </c:pt>
                <c:pt idx="1523">
                  <c:v>191</c:v>
                </c:pt>
                <c:pt idx="1524">
                  <c:v>244</c:v>
                </c:pt>
                <c:pt idx="1525">
                  <c:v>192</c:v>
                </c:pt>
                <c:pt idx="1526">
                  <c:v>120</c:v>
                </c:pt>
                <c:pt idx="1527">
                  <c:v>98</c:v>
                </c:pt>
                <c:pt idx="1528">
                  <c:v>78</c:v>
                </c:pt>
                <c:pt idx="1529">
                  <c:v>84</c:v>
                </c:pt>
                <c:pt idx="1530">
                  <c:v>102</c:v>
                </c:pt>
                <c:pt idx="1531">
                  <c:v>147</c:v>
                </c:pt>
                <c:pt idx="1532">
                  <c:v>196</c:v>
                </c:pt>
                <c:pt idx="1533">
                  <c:v>231</c:v>
                </c:pt>
                <c:pt idx="1534">
                  <c:v>273</c:v>
                </c:pt>
                <c:pt idx="1535">
                  <c:v>305</c:v>
                </c:pt>
                <c:pt idx="1536">
                  <c:v>308</c:v>
                </c:pt>
                <c:pt idx="1537">
                  <c:v>354</c:v>
                </c:pt>
                <c:pt idx="1538">
                  <c:v>358</c:v>
                </c:pt>
                <c:pt idx="1539">
                  <c:v>356</c:v>
                </c:pt>
                <c:pt idx="1540">
                  <c:v>366</c:v>
                </c:pt>
                <c:pt idx="1541">
                  <c:v>355</c:v>
                </c:pt>
                <c:pt idx="1542">
                  <c:v>328</c:v>
                </c:pt>
                <c:pt idx="1543">
                  <c:v>311</c:v>
                </c:pt>
                <c:pt idx="1544">
                  <c:v>307</c:v>
                </c:pt>
                <c:pt idx="1545">
                  <c:v>339</c:v>
                </c:pt>
                <c:pt idx="1546">
                  <c:v>291</c:v>
                </c:pt>
                <c:pt idx="1547">
                  <c:v>320</c:v>
                </c:pt>
                <c:pt idx="1548">
                  <c:v>278</c:v>
                </c:pt>
                <c:pt idx="1549">
                  <c:v>225</c:v>
                </c:pt>
                <c:pt idx="1550">
                  <c:v>230</c:v>
                </c:pt>
                <c:pt idx="1551">
                  <c:v>163</c:v>
                </c:pt>
                <c:pt idx="1552">
                  <c:v>164</c:v>
                </c:pt>
                <c:pt idx="1553">
                  <c:v>140</c:v>
                </c:pt>
                <c:pt idx="1554">
                  <c:v>162</c:v>
                </c:pt>
                <c:pt idx="1555">
                  <c:v>238</c:v>
                </c:pt>
                <c:pt idx="1556">
                  <c:v>283</c:v>
                </c:pt>
                <c:pt idx="1557">
                  <c:v>312</c:v>
                </c:pt>
                <c:pt idx="1558">
                  <c:v>323</c:v>
                </c:pt>
                <c:pt idx="1559">
                  <c:v>322</c:v>
                </c:pt>
                <c:pt idx="1560">
                  <c:v>318</c:v>
                </c:pt>
                <c:pt idx="1561">
                  <c:v>342</c:v>
                </c:pt>
                <c:pt idx="1562">
                  <c:v>293</c:v>
                </c:pt>
                <c:pt idx="1563">
                  <c:v>258</c:v>
                </c:pt>
                <c:pt idx="1564">
                  <c:v>245</c:v>
                </c:pt>
                <c:pt idx="1565">
                  <c:v>258</c:v>
                </c:pt>
                <c:pt idx="1566">
                  <c:v>283</c:v>
                </c:pt>
                <c:pt idx="1567">
                  <c:v>318</c:v>
                </c:pt>
                <c:pt idx="1568">
                  <c:v>307</c:v>
                </c:pt>
                <c:pt idx="1569">
                  <c:v>329</c:v>
                </c:pt>
                <c:pt idx="1570">
                  <c:v>391</c:v>
                </c:pt>
                <c:pt idx="1571">
                  <c:v>295</c:v>
                </c:pt>
                <c:pt idx="1572">
                  <c:v>206</c:v>
                </c:pt>
                <c:pt idx="1573">
                  <c:v>135</c:v>
                </c:pt>
                <c:pt idx="1574">
                  <c:v>108</c:v>
                </c:pt>
                <c:pt idx="1575">
                  <c:v>81</c:v>
                </c:pt>
                <c:pt idx="1576">
                  <c:v>135</c:v>
                </c:pt>
                <c:pt idx="1577">
                  <c:v>182</c:v>
                </c:pt>
                <c:pt idx="1578">
                  <c:v>193</c:v>
                </c:pt>
                <c:pt idx="1579">
                  <c:v>164</c:v>
                </c:pt>
                <c:pt idx="1580">
                  <c:v>202</c:v>
                </c:pt>
                <c:pt idx="1581">
                  <c:v>225</c:v>
                </c:pt>
                <c:pt idx="1582">
                  <c:v>251</c:v>
                </c:pt>
                <c:pt idx="1583">
                  <c:v>210</c:v>
                </c:pt>
                <c:pt idx="1584">
                  <c:v>238</c:v>
                </c:pt>
                <c:pt idx="1585">
                  <c:v>237</c:v>
                </c:pt>
                <c:pt idx="1586">
                  <c:v>256</c:v>
                </c:pt>
                <c:pt idx="1587">
                  <c:v>234</c:v>
                </c:pt>
                <c:pt idx="1588">
                  <c:v>250</c:v>
                </c:pt>
                <c:pt idx="1589">
                  <c:v>278</c:v>
                </c:pt>
                <c:pt idx="1590">
                  <c:v>280</c:v>
                </c:pt>
                <c:pt idx="1591">
                  <c:v>294</c:v>
                </c:pt>
                <c:pt idx="1592">
                  <c:v>318</c:v>
                </c:pt>
                <c:pt idx="1593">
                  <c:v>335</c:v>
                </c:pt>
                <c:pt idx="1594">
                  <c:v>315</c:v>
                </c:pt>
                <c:pt idx="1595">
                  <c:v>210</c:v>
                </c:pt>
                <c:pt idx="1596">
                  <c:v>199</c:v>
                </c:pt>
                <c:pt idx="1597">
                  <c:v>153</c:v>
                </c:pt>
                <c:pt idx="1598">
                  <c:v>105</c:v>
                </c:pt>
                <c:pt idx="1599">
                  <c:v>84</c:v>
                </c:pt>
                <c:pt idx="1600">
                  <c:v>104</c:v>
                </c:pt>
                <c:pt idx="1601">
                  <c:v>137</c:v>
                </c:pt>
                <c:pt idx="1602">
                  <c:v>168</c:v>
                </c:pt>
                <c:pt idx="1603">
                  <c:v>178</c:v>
                </c:pt>
                <c:pt idx="1604">
                  <c:v>307</c:v>
                </c:pt>
                <c:pt idx="1605">
                  <c:v>310</c:v>
                </c:pt>
                <c:pt idx="1606">
                  <c:v>306</c:v>
                </c:pt>
                <c:pt idx="1607">
                  <c:v>246</c:v>
                </c:pt>
                <c:pt idx="1608">
                  <c:v>249</c:v>
                </c:pt>
                <c:pt idx="1609">
                  <c:v>241</c:v>
                </c:pt>
                <c:pt idx="1610">
                  <c:v>251</c:v>
                </c:pt>
                <c:pt idx="1611">
                  <c:v>253</c:v>
                </c:pt>
                <c:pt idx="1612">
                  <c:v>269</c:v>
                </c:pt>
                <c:pt idx="1613">
                  <c:v>327</c:v>
                </c:pt>
                <c:pt idx="1614">
                  <c:v>341</c:v>
                </c:pt>
                <c:pt idx="1615">
                  <c:v>420</c:v>
                </c:pt>
                <c:pt idx="1616">
                  <c:v>395</c:v>
                </c:pt>
                <c:pt idx="1617">
                  <c:v>371</c:v>
                </c:pt>
                <c:pt idx="1618">
                  <c:v>400</c:v>
                </c:pt>
                <c:pt idx="1619">
                  <c:v>271</c:v>
                </c:pt>
                <c:pt idx="1620">
                  <c:v>202</c:v>
                </c:pt>
                <c:pt idx="1621">
                  <c:v>149</c:v>
                </c:pt>
                <c:pt idx="1622">
                  <c:v>122</c:v>
                </c:pt>
                <c:pt idx="1623">
                  <c:v>103</c:v>
                </c:pt>
                <c:pt idx="1624">
                  <c:v>99</c:v>
                </c:pt>
                <c:pt idx="1625">
                  <c:v>127</c:v>
                </c:pt>
                <c:pt idx="1626">
                  <c:v>184</c:v>
                </c:pt>
                <c:pt idx="1627">
                  <c:v>200</c:v>
                </c:pt>
                <c:pt idx="1628">
                  <c:v>210</c:v>
                </c:pt>
                <c:pt idx="1629">
                  <c:v>231</c:v>
                </c:pt>
                <c:pt idx="1630">
                  <c:v>311</c:v>
                </c:pt>
                <c:pt idx="1631">
                  <c:v>259</c:v>
                </c:pt>
                <c:pt idx="1632">
                  <c:v>307</c:v>
                </c:pt>
                <c:pt idx="1633">
                  <c:v>256</c:v>
                </c:pt>
                <c:pt idx="1634">
                  <c:v>221</c:v>
                </c:pt>
                <c:pt idx="1635">
                  <c:v>223</c:v>
                </c:pt>
                <c:pt idx="1636">
                  <c:v>289</c:v>
                </c:pt>
                <c:pt idx="1637">
                  <c:v>271</c:v>
                </c:pt>
                <c:pt idx="1638">
                  <c:v>286</c:v>
                </c:pt>
                <c:pt idx="1639">
                  <c:v>360</c:v>
                </c:pt>
                <c:pt idx="1640">
                  <c:v>397</c:v>
                </c:pt>
                <c:pt idx="1641">
                  <c:v>309</c:v>
                </c:pt>
                <c:pt idx="1642">
                  <c:v>177</c:v>
                </c:pt>
                <c:pt idx="1643">
                  <c:v>140</c:v>
                </c:pt>
                <c:pt idx="1644">
                  <c:v>101</c:v>
                </c:pt>
                <c:pt idx="1645">
                  <c:v>109</c:v>
                </c:pt>
                <c:pt idx="1646">
                  <c:v>114</c:v>
                </c:pt>
                <c:pt idx="1647">
                  <c:v>113</c:v>
                </c:pt>
                <c:pt idx="1648">
                  <c:v>121</c:v>
                </c:pt>
                <c:pt idx="1649">
                  <c:v>163</c:v>
                </c:pt>
                <c:pt idx="1650">
                  <c:v>277</c:v>
                </c:pt>
                <c:pt idx="1651">
                  <c:v>290</c:v>
                </c:pt>
                <c:pt idx="1652">
                  <c:v>323</c:v>
                </c:pt>
                <c:pt idx="1653">
                  <c:v>255</c:v>
                </c:pt>
                <c:pt idx="1654">
                  <c:v>249</c:v>
                </c:pt>
                <c:pt idx="1655">
                  <c:v>309</c:v>
                </c:pt>
                <c:pt idx="1656">
                  <c:v>342</c:v>
                </c:pt>
                <c:pt idx="1657">
                  <c:v>404</c:v>
                </c:pt>
                <c:pt idx="1658">
                  <c:v>348</c:v>
                </c:pt>
                <c:pt idx="1659">
                  <c:v>335</c:v>
                </c:pt>
                <c:pt idx="1660">
                  <c:v>349</c:v>
                </c:pt>
                <c:pt idx="1661">
                  <c:v>338</c:v>
                </c:pt>
                <c:pt idx="1662">
                  <c:v>323</c:v>
                </c:pt>
                <c:pt idx="1663">
                  <c:v>339</c:v>
                </c:pt>
                <c:pt idx="1664">
                  <c:v>348</c:v>
                </c:pt>
                <c:pt idx="1665">
                  <c:v>307</c:v>
                </c:pt>
                <c:pt idx="1666">
                  <c:v>225</c:v>
                </c:pt>
                <c:pt idx="1667">
                  <c:v>200</c:v>
                </c:pt>
                <c:pt idx="1668">
                  <c:v>189</c:v>
                </c:pt>
                <c:pt idx="1669">
                  <c:v>174</c:v>
                </c:pt>
                <c:pt idx="1670">
                  <c:v>143</c:v>
                </c:pt>
                <c:pt idx="1671">
                  <c:v>165</c:v>
                </c:pt>
                <c:pt idx="1672">
                  <c:v>197</c:v>
                </c:pt>
                <c:pt idx="1673">
                  <c:v>230</c:v>
                </c:pt>
                <c:pt idx="1674">
                  <c:v>236</c:v>
                </c:pt>
                <c:pt idx="1675">
                  <c:v>330</c:v>
                </c:pt>
                <c:pt idx="1676">
                  <c:v>382</c:v>
                </c:pt>
                <c:pt idx="1677">
                  <c:v>330</c:v>
                </c:pt>
                <c:pt idx="1678">
                  <c:v>330</c:v>
                </c:pt>
                <c:pt idx="1679">
                  <c:v>307</c:v>
                </c:pt>
                <c:pt idx="1680">
                  <c:v>324</c:v>
                </c:pt>
                <c:pt idx="1681">
                  <c:v>329</c:v>
                </c:pt>
                <c:pt idx="1682">
                  <c:v>363</c:v>
                </c:pt>
                <c:pt idx="1683">
                  <c:v>415</c:v>
                </c:pt>
                <c:pt idx="1684">
                  <c:v>380</c:v>
                </c:pt>
                <c:pt idx="1685">
                  <c:v>392</c:v>
                </c:pt>
                <c:pt idx="1686">
                  <c:v>431</c:v>
                </c:pt>
                <c:pt idx="1687">
                  <c:v>474</c:v>
                </c:pt>
                <c:pt idx="1688">
                  <c:v>376</c:v>
                </c:pt>
                <c:pt idx="1689">
                  <c:v>303</c:v>
                </c:pt>
                <c:pt idx="1690">
                  <c:v>246</c:v>
                </c:pt>
                <c:pt idx="1691">
                  <c:v>251</c:v>
                </c:pt>
                <c:pt idx="1692">
                  <c:v>232</c:v>
                </c:pt>
                <c:pt idx="1693">
                  <c:v>185</c:v>
                </c:pt>
                <c:pt idx="1694">
                  <c:v>190</c:v>
                </c:pt>
                <c:pt idx="1695">
                  <c:v>223</c:v>
                </c:pt>
                <c:pt idx="1696">
                  <c:v>284</c:v>
                </c:pt>
                <c:pt idx="1697">
                  <c:v>267</c:v>
                </c:pt>
                <c:pt idx="1698">
                  <c:v>361</c:v>
                </c:pt>
                <c:pt idx="1699">
                  <c:v>411</c:v>
                </c:pt>
                <c:pt idx="1700">
                  <c:v>409</c:v>
                </c:pt>
                <c:pt idx="1701">
                  <c:v>376</c:v>
                </c:pt>
                <c:pt idx="1702">
                  <c:v>339</c:v>
                </c:pt>
                <c:pt idx="1703">
                  <c:v>471</c:v>
                </c:pt>
                <c:pt idx="1704">
                  <c:v>432</c:v>
                </c:pt>
                <c:pt idx="1705">
                  <c:v>410</c:v>
                </c:pt>
                <c:pt idx="1706">
                  <c:v>293</c:v>
                </c:pt>
                <c:pt idx="1707">
                  <c:v>319</c:v>
                </c:pt>
                <c:pt idx="1708">
                  <c:v>405</c:v>
                </c:pt>
                <c:pt idx="1709">
                  <c:v>410</c:v>
                </c:pt>
                <c:pt idx="1710">
                  <c:v>430</c:v>
                </c:pt>
                <c:pt idx="1711">
                  <c:v>418</c:v>
                </c:pt>
                <c:pt idx="1712">
                  <c:v>360</c:v>
                </c:pt>
                <c:pt idx="1713">
                  <c:v>304</c:v>
                </c:pt>
                <c:pt idx="1714">
                  <c:v>263</c:v>
                </c:pt>
                <c:pt idx="1715">
                  <c:v>262</c:v>
                </c:pt>
                <c:pt idx="1716">
                  <c:v>232</c:v>
                </c:pt>
                <c:pt idx="1717">
                  <c:v>230</c:v>
                </c:pt>
                <c:pt idx="1718">
                  <c:v>199</c:v>
                </c:pt>
                <c:pt idx="1719">
                  <c:v>198</c:v>
                </c:pt>
                <c:pt idx="1720">
                  <c:v>219</c:v>
                </c:pt>
                <c:pt idx="1721">
                  <c:v>221</c:v>
                </c:pt>
                <c:pt idx="1722">
                  <c:v>207</c:v>
                </c:pt>
                <c:pt idx="1723">
                  <c:v>290</c:v>
                </c:pt>
                <c:pt idx="1724">
                  <c:v>187</c:v>
                </c:pt>
                <c:pt idx="1725">
                  <c:v>130</c:v>
                </c:pt>
                <c:pt idx="1726">
                  <c:v>100</c:v>
                </c:pt>
                <c:pt idx="1727">
                  <c:v>121</c:v>
                </c:pt>
                <c:pt idx="1728">
                  <c:v>133</c:v>
                </c:pt>
                <c:pt idx="1729">
                  <c:v>136</c:v>
                </c:pt>
                <c:pt idx="1730">
                  <c:v>134</c:v>
                </c:pt>
                <c:pt idx="1731">
                  <c:v>127</c:v>
                </c:pt>
                <c:pt idx="1732">
                  <c:v>85</c:v>
                </c:pt>
                <c:pt idx="1733">
                  <c:v>60</c:v>
                </c:pt>
                <c:pt idx="1734">
                  <c:v>51</c:v>
                </c:pt>
                <c:pt idx="1735">
                  <c:v>46</c:v>
                </c:pt>
                <c:pt idx="1736">
                  <c:v>62</c:v>
                </c:pt>
                <c:pt idx="1737">
                  <c:v>71</c:v>
                </c:pt>
                <c:pt idx="1738">
                  <c:v>87</c:v>
                </c:pt>
                <c:pt idx="1739">
                  <c:v>103</c:v>
                </c:pt>
                <c:pt idx="1740">
                  <c:v>110</c:v>
                </c:pt>
                <c:pt idx="1741">
                  <c:v>85</c:v>
                </c:pt>
                <c:pt idx="1742">
                  <c:v>90</c:v>
                </c:pt>
                <c:pt idx="1743">
                  <c:v>87</c:v>
                </c:pt>
                <c:pt idx="1744">
                  <c:v>149</c:v>
                </c:pt>
                <c:pt idx="1745">
                  <c:v>124</c:v>
                </c:pt>
                <c:pt idx="1746">
                  <c:v>116</c:v>
                </c:pt>
                <c:pt idx="1747">
                  <c:v>104</c:v>
                </c:pt>
                <c:pt idx="1748">
                  <c:v>112</c:v>
                </c:pt>
                <c:pt idx="1749">
                  <c:v>85</c:v>
                </c:pt>
                <c:pt idx="1750">
                  <c:v>84</c:v>
                </c:pt>
                <c:pt idx="1751">
                  <c:v>92</c:v>
                </c:pt>
                <c:pt idx="1752">
                  <c:v>100</c:v>
                </c:pt>
                <c:pt idx="1753">
                  <c:v>100</c:v>
                </c:pt>
                <c:pt idx="1754">
                  <c:v>103</c:v>
                </c:pt>
                <c:pt idx="1755">
                  <c:v>109</c:v>
                </c:pt>
                <c:pt idx="1756">
                  <c:v>104</c:v>
                </c:pt>
                <c:pt idx="1757">
                  <c:v>79</c:v>
                </c:pt>
                <c:pt idx="1758">
                  <c:v>57</c:v>
                </c:pt>
                <c:pt idx="1759">
                  <c:v>64</c:v>
                </c:pt>
                <c:pt idx="1760">
                  <c:v>52</c:v>
                </c:pt>
                <c:pt idx="1761">
                  <c:v>56</c:v>
                </c:pt>
                <c:pt idx="1762">
                  <c:v>41</c:v>
                </c:pt>
                <c:pt idx="1763">
                  <c:v>42</c:v>
                </c:pt>
                <c:pt idx="1764">
                  <c:v>37</c:v>
                </c:pt>
                <c:pt idx="1765">
                  <c:v>57</c:v>
                </c:pt>
                <c:pt idx="1766">
                  <c:v>51</c:v>
                </c:pt>
                <c:pt idx="1767">
                  <c:v>70</c:v>
                </c:pt>
                <c:pt idx="1768">
                  <c:v>75</c:v>
                </c:pt>
                <c:pt idx="1769">
                  <c:v>136</c:v>
                </c:pt>
                <c:pt idx="1770">
                  <c:v>136</c:v>
                </c:pt>
                <c:pt idx="1771">
                  <c:v>156</c:v>
                </c:pt>
                <c:pt idx="1772">
                  <c:v>217</c:v>
                </c:pt>
                <c:pt idx="1773">
                  <c:v>131</c:v>
                </c:pt>
                <c:pt idx="1774">
                  <c:v>118</c:v>
                </c:pt>
                <c:pt idx="1775">
                  <c:v>137</c:v>
                </c:pt>
                <c:pt idx="1776">
                  <c:v>140</c:v>
                </c:pt>
                <c:pt idx="1777">
                  <c:v>112</c:v>
                </c:pt>
                <c:pt idx="1778">
                  <c:v>106</c:v>
                </c:pt>
                <c:pt idx="1779">
                  <c:v>114</c:v>
                </c:pt>
                <c:pt idx="1780">
                  <c:v>101</c:v>
                </c:pt>
                <c:pt idx="1781">
                  <c:v>94</c:v>
                </c:pt>
                <c:pt idx="1782">
                  <c:v>144</c:v>
                </c:pt>
                <c:pt idx="1783">
                  <c:v>164</c:v>
                </c:pt>
                <c:pt idx="1784">
                  <c:v>166</c:v>
                </c:pt>
                <c:pt idx="1785">
                  <c:v>133</c:v>
                </c:pt>
                <c:pt idx="1786">
                  <c:v>90</c:v>
                </c:pt>
                <c:pt idx="1787">
                  <c:v>75</c:v>
                </c:pt>
                <c:pt idx="1788">
                  <c:v>69</c:v>
                </c:pt>
                <c:pt idx="1789">
                  <c:v>70</c:v>
                </c:pt>
                <c:pt idx="1790">
                  <c:v>68</c:v>
                </c:pt>
                <c:pt idx="1791">
                  <c:v>84</c:v>
                </c:pt>
                <c:pt idx="1792">
                  <c:v>89</c:v>
                </c:pt>
                <c:pt idx="1793">
                  <c:v>109</c:v>
                </c:pt>
                <c:pt idx="1794">
                  <c:v>101</c:v>
                </c:pt>
                <c:pt idx="1795">
                  <c:v>141</c:v>
                </c:pt>
                <c:pt idx="1796">
                  <c:v>122</c:v>
                </c:pt>
                <c:pt idx="1797">
                  <c:v>122</c:v>
                </c:pt>
                <c:pt idx="1798">
                  <c:v>116</c:v>
                </c:pt>
                <c:pt idx="1799">
                  <c:v>116</c:v>
                </c:pt>
                <c:pt idx="1800">
                  <c:v>105</c:v>
                </c:pt>
                <c:pt idx="1801">
                  <c:v>106</c:v>
                </c:pt>
                <c:pt idx="1802">
                  <c:v>110</c:v>
                </c:pt>
                <c:pt idx="1803">
                  <c:v>109</c:v>
                </c:pt>
                <c:pt idx="1804">
                  <c:v>113</c:v>
                </c:pt>
                <c:pt idx="1805">
                  <c:v>118</c:v>
                </c:pt>
                <c:pt idx="1806">
                  <c:v>127</c:v>
                </c:pt>
                <c:pt idx="1807">
                  <c:v>121</c:v>
                </c:pt>
                <c:pt idx="1808">
                  <c:v>114</c:v>
                </c:pt>
                <c:pt idx="1809">
                  <c:v>94</c:v>
                </c:pt>
                <c:pt idx="1810">
                  <c:v>94</c:v>
                </c:pt>
                <c:pt idx="1811">
                  <c:v>92</c:v>
                </c:pt>
                <c:pt idx="1812">
                  <c:v>94</c:v>
                </c:pt>
                <c:pt idx="1813">
                  <c:v>104</c:v>
                </c:pt>
                <c:pt idx="1814">
                  <c:v>93</c:v>
                </c:pt>
                <c:pt idx="1815">
                  <c:v>91</c:v>
                </c:pt>
                <c:pt idx="1816">
                  <c:v>100</c:v>
                </c:pt>
                <c:pt idx="1817">
                  <c:v>102</c:v>
                </c:pt>
                <c:pt idx="1818">
                  <c:v>102</c:v>
                </c:pt>
                <c:pt idx="1819">
                  <c:v>107</c:v>
                </c:pt>
                <c:pt idx="1820">
                  <c:v>102</c:v>
                </c:pt>
                <c:pt idx="1821">
                  <c:v>102</c:v>
                </c:pt>
                <c:pt idx="1822">
                  <c:v>95</c:v>
                </c:pt>
                <c:pt idx="1823">
                  <c:v>85</c:v>
                </c:pt>
                <c:pt idx="1824">
                  <c:v>79</c:v>
                </c:pt>
                <c:pt idx="1825">
                  <c:v>77</c:v>
                </c:pt>
                <c:pt idx="1826">
                  <c:v>75</c:v>
                </c:pt>
                <c:pt idx="1827">
                  <c:v>77</c:v>
                </c:pt>
                <c:pt idx="1828">
                  <c:v>85</c:v>
                </c:pt>
                <c:pt idx="1829">
                  <c:v>80</c:v>
                </c:pt>
                <c:pt idx="1830">
                  <c:v>79</c:v>
                </c:pt>
                <c:pt idx="1831">
                  <c:v>91</c:v>
                </c:pt>
                <c:pt idx="1832">
                  <c:v>97</c:v>
                </c:pt>
                <c:pt idx="1833">
                  <c:v>105</c:v>
                </c:pt>
                <c:pt idx="1834">
                  <c:v>118</c:v>
                </c:pt>
                <c:pt idx="1835">
                  <c:v>129</c:v>
                </c:pt>
                <c:pt idx="1836">
                  <c:v>129</c:v>
                </c:pt>
                <c:pt idx="1837">
                  <c:v>134</c:v>
                </c:pt>
                <c:pt idx="1838">
                  <c:v>139</c:v>
                </c:pt>
                <c:pt idx="1839">
                  <c:v>125</c:v>
                </c:pt>
                <c:pt idx="1840">
                  <c:v>152</c:v>
                </c:pt>
                <c:pt idx="1841">
                  <c:v>146</c:v>
                </c:pt>
                <c:pt idx="1842">
                  <c:v>155</c:v>
                </c:pt>
                <c:pt idx="1843">
                  <c:v>176</c:v>
                </c:pt>
                <c:pt idx="1844">
                  <c:v>162</c:v>
                </c:pt>
                <c:pt idx="1845">
                  <c:v>176</c:v>
                </c:pt>
              </c:numCache>
            </c:numRef>
          </c:val>
          <c:smooth val="0"/>
          <c:extLst>
            <c:ext xmlns:c16="http://schemas.microsoft.com/office/drawing/2014/chart" uri="{C3380CC4-5D6E-409C-BE32-E72D297353CC}">
              <c16:uniqueId val="{00000000-2CBD-4526-BA09-D23689995926}"/>
            </c:ext>
          </c:extLst>
        </c:ser>
        <c:ser>
          <c:idx val="1"/>
          <c:order val="1"/>
          <c:tx>
            <c:v>Colocated_AQM</c:v>
          </c:tx>
          <c:spPr>
            <a:ln w="28575" cap="rnd">
              <a:solidFill>
                <a:schemeClr val="accent2"/>
              </a:solidFill>
              <a:round/>
            </a:ln>
            <a:effectLst/>
          </c:spPr>
          <c:marker>
            <c:symbol val="none"/>
          </c:marker>
          <c:cat>
            <c:strRef>
              <c:f>Sheet3!$F$2:$F$1846</c:f>
              <c:strCache>
                <c:ptCount val="1845"/>
                <c:pt idx="0">
                  <c:v>10/01/2019 00:00</c:v>
                </c:pt>
                <c:pt idx="1">
                  <c:v>10/01/2019 01:00</c:v>
                </c:pt>
                <c:pt idx="2">
                  <c:v>10/01/2019 02:00</c:v>
                </c:pt>
                <c:pt idx="3">
                  <c:v>10/01/2019 03:00</c:v>
                </c:pt>
                <c:pt idx="4">
                  <c:v>10/01/2019 04:00</c:v>
                </c:pt>
                <c:pt idx="5">
                  <c:v>10/01/2019 05:00</c:v>
                </c:pt>
                <c:pt idx="6">
                  <c:v>10/01/2019 06:00</c:v>
                </c:pt>
                <c:pt idx="7">
                  <c:v>10/01/2019 07:00</c:v>
                </c:pt>
                <c:pt idx="8">
                  <c:v>10/01/2019 08:00</c:v>
                </c:pt>
                <c:pt idx="9">
                  <c:v>10/01/2019 09:00</c:v>
                </c:pt>
                <c:pt idx="10">
                  <c:v>10/01/2019 10:00</c:v>
                </c:pt>
                <c:pt idx="11">
                  <c:v>10/01/2019 11:00</c:v>
                </c:pt>
                <c:pt idx="12">
                  <c:v>10/01/2019 12:00</c:v>
                </c:pt>
                <c:pt idx="13">
                  <c:v>10/01/2019 13:00</c:v>
                </c:pt>
                <c:pt idx="14">
                  <c:v>10/01/2019 14:00</c:v>
                </c:pt>
                <c:pt idx="15">
                  <c:v>10/01/2019 15:00</c:v>
                </c:pt>
                <c:pt idx="16">
                  <c:v>10/01/2019 16:00</c:v>
                </c:pt>
                <c:pt idx="17">
                  <c:v>10/01/2019 17:00</c:v>
                </c:pt>
                <c:pt idx="18">
                  <c:v>10/01/2019 18:00</c:v>
                </c:pt>
                <c:pt idx="19">
                  <c:v>10/01/2019 19:00</c:v>
                </c:pt>
                <c:pt idx="20">
                  <c:v>10/01/2019 20:00</c:v>
                </c:pt>
                <c:pt idx="21">
                  <c:v>10/01/2019 21:00</c:v>
                </c:pt>
                <c:pt idx="22">
                  <c:v>10/01/2019 22:00</c:v>
                </c:pt>
                <c:pt idx="23">
                  <c:v>10/01/2019 23:00</c:v>
                </c:pt>
                <c:pt idx="24">
                  <c:v>10/02/2019 00:00</c:v>
                </c:pt>
                <c:pt idx="25">
                  <c:v>10/02/2019 01:00</c:v>
                </c:pt>
                <c:pt idx="26">
                  <c:v>10/02/2019 02:00</c:v>
                </c:pt>
                <c:pt idx="27">
                  <c:v>10/02/2019 03:00</c:v>
                </c:pt>
                <c:pt idx="28">
                  <c:v>10/02/2019 04:00</c:v>
                </c:pt>
                <c:pt idx="29">
                  <c:v>10/02/2019 05:00</c:v>
                </c:pt>
                <c:pt idx="30">
                  <c:v>10/02/2019 06:00</c:v>
                </c:pt>
                <c:pt idx="31">
                  <c:v>10/02/2019 07:00</c:v>
                </c:pt>
                <c:pt idx="32">
                  <c:v>10/02/2019 08:00</c:v>
                </c:pt>
                <c:pt idx="33">
                  <c:v>10/02/2019 09:00</c:v>
                </c:pt>
                <c:pt idx="34">
                  <c:v>10/02/2019 10:00</c:v>
                </c:pt>
                <c:pt idx="35">
                  <c:v>10/02/2019 11:00</c:v>
                </c:pt>
                <c:pt idx="36">
                  <c:v>10/02/2019 12:00</c:v>
                </c:pt>
                <c:pt idx="37">
                  <c:v>10/02/2019 13:00</c:v>
                </c:pt>
                <c:pt idx="38">
                  <c:v>10/02/2019 14:00</c:v>
                </c:pt>
                <c:pt idx="39">
                  <c:v>10/02/2019 15:00</c:v>
                </c:pt>
                <c:pt idx="40">
                  <c:v>10/02/2019 16:00</c:v>
                </c:pt>
                <c:pt idx="41">
                  <c:v>10/02/2019 17:00</c:v>
                </c:pt>
                <c:pt idx="42">
                  <c:v>10/02/2019 18:00</c:v>
                </c:pt>
                <c:pt idx="43">
                  <c:v>10/02/2019 19:00</c:v>
                </c:pt>
                <c:pt idx="44">
                  <c:v>10/02/2019 20:00</c:v>
                </c:pt>
                <c:pt idx="45">
                  <c:v>10/02/2019 21:00</c:v>
                </c:pt>
                <c:pt idx="46">
                  <c:v>10/02/2019 22:00</c:v>
                </c:pt>
                <c:pt idx="47">
                  <c:v>10/02/2019 23:00</c:v>
                </c:pt>
                <c:pt idx="48">
                  <c:v>10/03/2019 00:00</c:v>
                </c:pt>
                <c:pt idx="49">
                  <c:v>10/03/2019 01:00</c:v>
                </c:pt>
                <c:pt idx="50">
                  <c:v>10/03/2019 02:00</c:v>
                </c:pt>
                <c:pt idx="51">
                  <c:v>10/03/2019 03:00</c:v>
                </c:pt>
                <c:pt idx="52">
                  <c:v>10/03/2019 04:00</c:v>
                </c:pt>
                <c:pt idx="53">
                  <c:v>10/03/2019 05:00</c:v>
                </c:pt>
                <c:pt idx="54">
                  <c:v>10/03/2019 06:00</c:v>
                </c:pt>
                <c:pt idx="55">
                  <c:v>10/03/2019 07:00</c:v>
                </c:pt>
                <c:pt idx="56">
                  <c:v>10/03/2019 08:00</c:v>
                </c:pt>
                <c:pt idx="57">
                  <c:v>10/03/2019 09:00</c:v>
                </c:pt>
                <c:pt idx="58">
                  <c:v>10/03/2019 10:00</c:v>
                </c:pt>
                <c:pt idx="59">
                  <c:v>10/03/2019 11:00</c:v>
                </c:pt>
                <c:pt idx="60">
                  <c:v>10/03/2019 12:00</c:v>
                </c:pt>
                <c:pt idx="61">
                  <c:v>10/03/2019 13:00</c:v>
                </c:pt>
                <c:pt idx="62">
                  <c:v>10/03/2019 14:00</c:v>
                </c:pt>
                <c:pt idx="63">
                  <c:v>10/03/2019 15:00</c:v>
                </c:pt>
                <c:pt idx="64">
                  <c:v>10/03/2019 16:00</c:v>
                </c:pt>
                <c:pt idx="65">
                  <c:v>10/03/2019 17:00</c:v>
                </c:pt>
                <c:pt idx="66">
                  <c:v>10/03/2019 18:00</c:v>
                </c:pt>
                <c:pt idx="67">
                  <c:v>10/03/2019 19:00</c:v>
                </c:pt>
                <c:pt idx="68">
                  <c:v>10/03/2019 22:00</c:v>
                </c:pt>
                <c:pt idx="69">
                  <c:v>10/03/2019 23:00</c:v>
                </c:pt>
                <c:pt idx="70">
                  <c:v>10/04/2019 00:00</c:v>
                </c:pt>
                <c:pt idx="71">
                  <c:v>10/04/2019 01:00</c:v>
                </c:pt>
                <c:pt idx="72">
                  <c:v>10/04/2019 02:00</c:v>
                </c:pt>
                <c:pt idx="73">
                  <c:v>10/04/2019 03:00</c:v>
                </c:pt>
                <c:pt idx="74">
                  <c:v>10/04/2019 04:00</c:v>
                </c:pt>
                <c:pt idx="75">
                  <c:v>10/04/2019 05:00</c:v>
                </c:pt>
                <c:pt idx="76">
                  <c:v>10/04/2019 06:00</c:v>
                </c:pt>
                <c:pt idx="77">
                  <c:v>10/04/2019 07:00</c:v>
                </c:pt>
                <c:pt idx="78">
                  <c:v>10/04/2019 08:00</c:v>
                </c:pt>
                <c:pt idx="79">
                  <c:v>10/04/2019 09:00</c:v>
                </c:pt>
                <c:pt idx="80">
                  <c:v>10/04/2019 10:00</c:v>
                </c:pt>
                <c:pt idx="81">
                  <c:v>10/04/2019 11:00</c:v>
                </c:pt>
                <c:pt idx="82">
                  <c:v>10/04/2019 12:00</c:v>
                </c:pt>
                <c:pt idx="83">
                  <c:v>10/04/2019 13:00</c:v>
                </c:pt>
                <c:pt idx="84">
                  <c:v>10/04/2019 14:00</c:v>
                </c:pt>
                <c:pt idx="85">
                  <c:v>10/04/2019 15:00</c:v>
                </c:pt>
                <c:pt idx="86">
                  <c:v>10/04/2019 16:00</c:v>
                </c:pt>
                <c:pt idx="87">
                  <c:v>10/04/2019 17:00</c:v>
                </c:pt>
                <c:pt idx="88">
                  <c:v>10/04/2019 18:00</c:v>
                </c:pt>
                <c:pt idx="89">
                  <c:v>10/04/2019 19:00</c:v>
                </c:pt>
                <c:pt idx="90">
                  <c:v>10/04/2019 20:00</c:v>
                </c:pt>
                <c:pt idx="91">
                  <c:v>10/04/2019 21:00</c:v>
                </c:pt>
                <c:pt idx="92">
                  <c:v>10/04/2019 22:00</c:v>
                </c:pt>
                <c:pt idx="93">
                  <c:v>10/04/2019 23:00</c:v>
                </c:pt>
                <c:pt idx="94">
                  <c:v>10/05/2019 00:00</c:v>
                </c:pt>
                <c:pt idx="95">
                  <c:v>10/05/2019 01:00</c:v>
                </c:pt>
                <c:pt idx="96">
                  <c:v>10/05/2019 02:00</c:v>
                </c:pt>
                <c:pt idx="97">
                  <c:v>10/05/2019 03:00</c:v>
                </c:pt>
                <c:pt idx="98">
                  <c:v>10/05/2019 04:00</c:v>
                </c:pt>
                <c:pt idx="99">
                  <c:v>10/05/2019 05:00</c:v>
                </c:pt>
                <c:pt idx="100">
                  <c:v>10/05/2019 06:00</c:v>
                </c:pt>
                <c:pt idx="101">
                  <c:v>10/05/2019 07:00</c:v>
                </c:pt>
                <c:pt idx="102">
                  <c:v>10/05/2019 08:00</c:v>
                </c:pt>
                <c:pt idx="103">
                  <c:v>10/05/2019 09:00</c:v>
                </c:pt>
                <c:pt idx="104">
                  <c:v>10/05/2019 10:00</c:v>
                </c:pt>
                <c:pt idx="105">
                  <c:v>10/05/2019 11:00</c:v>
                </c:pt>
                <c:pt idx="106">
                  <c:v>10/05/2019 12:00</c:v>
                </c:pt>
                <c:pt idx="107">
                  <c:v>10/05/2019 13:00</c:v>
                </c:pt>
                <c:pt idx="108">
                  <c:v>10/05/2019 14:00</c:v>
                </c:pt>
                <c:pt idx="109">
                  <c:v>10/05/2019 15:00</c:v>
                </c:pt>
                <c:pt idx="110">
                  <c:v>10/05/2019 16:00</c:v>
                </c:pt>
                <c:pt idx="111">
                  <c:v>10/05/2019 17:00</c:v>
                </c:pt>
                <c:pt idx="112">
                  <c:v>10/05/2019 18:00</c:v>
                </c:pt>
                <c:pt idx="113">
                  <c:v>10/05/2019 19:00</c:v>
                </c:pt>
                <c:pt idx="114">
                  <c:v>10/05/2019 20:00</c:v>
                </c:pt>
                <c:pt idx="115">
                  <c:v>10/05/2019 21:00</c:v>
                </c:pt>
                <c:pt idx="116">
                  <c:v>10/05/2019 22:00</c:v>
                </c:pt>
                <c:pt idx="117">
                  <c:v>10/05/2019 23:00</c:v>
                </c:pt>
                <c:pt idx="118">
                  <c:v>10/06/2019 00:00</c:v>
                </c:pt>
                <c:pt idx="119">
                  <c:v>10/06/2019 01:00</c:v>
                </c:pt>
                <c:pt idx="120">
                  <c:v>10/06/2019 02:00</c:v>
                </c:pt>
                <c:pt idx="121">
                  <c:v>10/06/2019 03:00</c:v>
                </c:pt>
                <c:pt idx="122">
                  <c:v>10/06/2019 04:00</c:v>
                </c:pt>
                <c:pt idx="123">
                  <c:v>10/06/2019 05:00</c:v>
                </c:pt>
                <c:pt idx="124">
                  <c:v>10/06/2019 06:00</c:v>
                </c:pt>
                <c:pt idx="125">
                  <c:v>10/06/2019 07:00</c:v>
                </c:pt>
                <c:pt idx="126">
                  <c:v>10/06/2019 08:00</c:v>
                </c:pt>
                <c:pt idx="127">
                  <c:v>10/06/2019 09:00</c:v>
                </c:pt>
                <c:pt idx="128">
                  <c:v>10/06/2019 10:00</c:v>
                </c:pt>
                <c:pt idx="129">
                  <c:v>10/06/2019 11:00</c:v>
                </c:pt>
                <c:pt idx="130">
                  <c:v>10/06/2019 12:00</c:v>
                </c:pt>
                <c:pt idx="131">
                  <c:v>10/06/2019 13:00</c:v>
                </c:pt>
                <c:pt idx="132">
                  <c:v>10/06/2019 14:00</c:v>
                </c:pt>
                <c:pt idx="133">
                  <c:v>10/06/2019 15:00</c:v>
                </c:pt>
                <c:pt idx="134">
                  <c:v>10/06/2019 16:00</c:v>
                </c:pt>
                <c:pt idx="135">
                  <c:v>10/06/2019 17:00</c:v>
                </c:pt>
                <c:pt idx="136">
                  <c:v>10/06/2019 18:00</c:v>
                </c:pt>
                <c:pt idx="137">
                  <c:v>10/06/2019 19:00</c:v>
                </c:pt>
                <c:pt idx="138">
                  <c:v>10/06/2019 20:00</c:v>
                </c:pt>
                <c:pt idx="139">
                  <c:v>10/06/2019 21:00</c:v>
                </c:pt>
                <c:pt idx="140">
                  <c:v>10/06/2019 22:00</c:v>
                </c:pt>
                <c:pt idx="141">
                  <c:v>10/06/2019 23:00</c:v>
                </c:pt>
                <c:pt idx="142">
                  <c:v>10/07/2019 00:00</c:v>
                </c:pt>
                <c:pt idx="143">
                  <c:v>10/07/2019 01:00</c:v>
                </c:pt>
                <c:pt idx="144">
                  <c:v>10/07/2019 02:00</c:v>
                </c:pt>
                <c:pt idx="145">
                  <c:v>10/07/2019 03:00</c:v>
                </c:pt>
                <c:pt idx="146">
                  <c:v>10/07/2019 04:00</c:v>
                </c:pt>
                <c:pt idx="147">
                  <c:v>10/07/2019 05:00</c:v>
                </c:pt>
                <c:pt idx="148">
                  <c:v>10/07/2019 06:00</c:v>
                </c:pt>
                <c:pt idx="149">
                  <c:v>10/07/2019 07:00</c:v>
                </c:pt>
                <c:pt idx="150">
                  <c:v>10/07/2019 08:00</c:v>
                </c:pt>
                <c:pt idx="151">
                  <c:v>10/07/2019 09:00</c:v>
                </c:pt>
                <c:pt idx="152">
                  <c:v>10/07/2019 10:00</c:v>
                </c:pt>
                <c:pt idx="153">
                  <c:v>10/07/2019 11:00</c:v>
                </c:pt>
                <c:pt idx="154">
                  <c:v>10/07/2019 12:00</c:v>
                </c:pt>
                <c:pt idx="155">
                  <c:v>10/07/2019 13:00</c:v>
                </c:pt>
                <c:pt idx="156">
                  <c:v>10/07/2019 14:00</c:v>
                </c:pt>
                <c:pt idx="157">
                  <c:v>10/07/2019 15:00</c:v>
                </c:pt>
                <c:pt idx="158">
                  <c:v>10/07/2019 16:00</c:v>
                </c:pt>
                <c:pt idx="159">
                  <c:v>10/07/2019 17:00</c:v>
                </c:pt>
                <c:pt idx="160">
                  <c:v>10/07/2019 18:00</c:v>
                </c:pt>
                <c:pt idx="161">
                  <c:v>10/07/2019 19:00</c:v>
                </c:pt>
                <c:pt idx="162">
                  <c:v>10/07/2019 20:00</c:v>
                </c:pt>
                <c:pt idx="163">
                  <c:v>10/07/2019 21:00</c:v>
                </c:pt>
                <c:pt idx="164">
                  <c:v>10/07/2019 22:00</c:v>
                </c:pt>
                <c:pt idx="165">
                  <c:v>10/07/2019 23:00</c:v>
                </c:pt>
                <c:pt idx="166">
                  <c:v>10/08/2019 00:00</c:v>
                </c:pt>
                <c:pt idx="167">
                  <c:v>10/08/2019 01:00</c:v>
                </c:pt>
                <c:pt idx="168">
                  <c:v>10/08/2019 02:00</c:v>
                </c:pt>
                <c:pt idx="169">
                  <c:v>10/08/2019 03:00</c:v>
                </c:pt>
                <c:pt idx="170">
                  <c:v>10/08/2019 04:00</c:v>
                </c:pt>
                <c:pt idx="171">
                  <c:v>10/08/2019 05:00</c:v>
                </c:pt>
                <c:pt idx="172">
                  <c:v>10/08/2019 06:00</c:v>
                </c:pt>
                <c:pt idx="173">
                  <c:v>10/08/2019 07:00</c:v>
                </c:pt>
                <c:pt idx="174">
                  <c:v>10/08/2019 08:00</c:v>
                </c:pt>
                <c:pt idx="175">
                  <c:v>10/08/2019 09:00</c:v>
                </c:pt>
                <c:pt idx="176">
                  <c:v>10/08/2019 10:00</c:v>
                </c:pt>
                <c:pt idx="177">
                  <c:v>10/08/2019 11:00</c:v>
                </c:pt>
                <c:pt idx="178">
                  <c:v>10/08/2019 12:00</c:v>
                </c:pt>
                <c:pt idx="179">
                  <c:v>10/08/2019 13:00</c:v>
                </c:pt>
                <c:pt idx="180">
                  <c:v>10/08/2019 14:00</c:v>
                </c:pt>
                <c:pt idx="181">
                  <c:v>10/08/2019 15:00</c:v>
                </c:pt>
                <c:pt idx="182">
                  <c:v>10/08/2019 16:00</c:v>
                </c:pt>
                <c:pt idx="183">
                  <c:v>10/08/2019 17:00</c:v>
                </c:pt>
                <c:pt idx="184">
                  <c:v>10/08/2019 18:00</c:v>
                </c:pt>
                <c:pt idx="185">
                  <c:v>10/08/2019 19:00</c:v>
                </c:pt>
                <c:pt idx="186">
                  <c:v>10/08/2019 20:00</c:v>
                </c:pt>
                <c:pt idx="187">
                  <c:v>10/08/2019 21:00</c:v>
                </c:pt>
                <c:pt idx="188">
                  <c:v>10/08/2019 22:00</c:v>
                </c:pt>
                <c:pt idx="189">
                  <c:v>10/08/2019 23:00</c:v>
                </c:pt>
                <c:pt idx="190">
                  <c:v>10/09/2019 00:00</c:v>
                </c:pt>
                <c:pt idx="191">
                  <c:v>10/09/2019 01:00</c:v>
                </c:pt>
                <c:pt idx="192">
                  <c:v>10/09/2019 02:00</c:v>
                </c:pt>
                <c:pt idx="193">
                  <c:v>10/09/2019 03:00</c:v>
                </c:pt>
                <c:pt idx="194">
                  <c:v>10/09/2019 04:00</c:v>
                </c:pt>
                <c:pt idx="195">
                  <c:v>10/09/2019 05:00</c:v>
                </c:pt>
                <c:pt idx="196">
                  <c:v>10/09/2019 06:00</c:v>
                </c:pt>
                <c:pt idx="197">
                  <c:v>10/09/2019 07:00</c:v>
                </c:pt>
                <c:pt idx="198">
                  <c:v>10/09/2019 08:00</c:v>
                </c:pt>
                <c:pt idx="199">
                  <c:v>10/09/2019 09:00</c:v>
                </c:pt>
                <c:pt idx="200">
                  <c:v>10/09/2019 10:00</c:v>
                </c:pt>
                <c:pt idx="201">
                  <c:v>10/09/2019 11:00</c:v>
                </c:pt>
                <c:pt idx="202">
                  <c:v>10/09/2019 12:00</c:v>
                </c:pt>
                <c:pt idx="203">
                  <c:v>10/09/2019 13:00</c:v>
                </c:pt>
                <c:pt idx="204">
                  <c:v>10/09/2019 14:00</c:v>
                </c:pt>
                <c:pt idx="205">
                  <c:v>10/09/2019 15:00</c:v>
                </c:pt>
                <c:pt idx="206">
                  <c:v>10/09/2019 16:00</c:v>
                </c:pt>
                <c:pt idx="207">
                  <c:v>10/09/2019 17:00</c:v>
                </c:pt>
                <c:pt idx="208">
                  <c:v>10/09/2019 18:00</c:v>
                </c:pt>
                <c:pt idx="209">
                  <c:v>10/09/2019 19:00</c:v>
                </c:pt>
                <c:pt idx="210">
                  <c:v>10/09/2019 20:00</c:v>
                </c:pt>
                <c:pt idx="211">
                  <c:v>10/09/2019 21:00</c:v>
                </c:pt>
                <c:pt idx="212">
                  <c:v>10/09/2019 22:00</c:v>
                </c:pt>
                <c:pt idx="213">
                  <c:v>10/09/2019 23:00</c:v>
                </c:pt>
                <c:pt idx="214">
                  <c:v>10/10/2019 00:00</c:v>
                </c:pt>
                <c:pt idx="215">
                  <c:v>10/10/2019 01:00</c:v>
                </c:pt>
                <c:pt idx="216">
                  <c:v>10/10/2019 02:00</c:v>
                </c:pt>
                <c:pt idx="217">
                  <c:v>10/10/2019 03:00</c:v>
                </c:pt>
                <c:pt idx="218">
                  <c:v>10/10/2019 04:00</c:v>
                </c:pt>
                <c:pt idx="219">
                  <c:v>10/10/2019 05:00</c:v>
                </c:pt>
                <c:pt idx="220">
                  <c:v>10/10/2019 06:00</c:v>
                </c:pt>
                <c:pt idx="221">
                  <c:v>10/10/2019 07:00</c:v>
                </c:pt>
                <c:pt idx="222">
                  <c:v>10/10/2019 08:00</c:v>
                </c:pt>
                <c:pt idx="223">
                  <c:v>10/10/2019 09:00</c:v>
                </c:pt>
                <c:pt idx="224">
                  <c:v>10/10/2019 10:00</c:v>
                </c:pt>
                <c:pt idx="225">
                  <c:v>10/10/2019 11:00</c:v>
                </c:pt>
                <c:pt idx="226">
                  <c:v>10/10/2019 12:00</c:v>
                </c:pt>
                <c:pt idx="227">
                  <c:v>10/10/2019 13:00</c:v>
                </c:pt>
                <c:pt idx="228">
                  <c:v>10/10/2019 14:00</c:v>
                </c:pt>
                <c:pt idx="229">
                  <c:v>10/10/2019 15:00</c:v>
                </c:pt>
                <c:pt idx="230">
                  <c:v>10/10/2019 16:00</c:v>
                </c:pt>
                <c:pt idx="231">
                  <c:v>10/10/2019 17:00</c:v>
                </c:pt>
                <c:pt idx="232">
                  <c:v>10/10/2019 18:00</c:v>
                </c:pt>
                <c:pt idx="233">
                  <c:v>10/10/2019 19:00</c:v>
                </c:pt>
                <c:pt idx="234">
                  <c:v>10/10/2019 20:00</c:v>
                </c:pt>
                <c:pt idx="235">
                  <c:v>10/10/2019 21:00</c:v>
                </c:pt>
                <c:pt idx="236">
                  <c:v>10/10/2019 22:00</c:v>
                </c:pt>
                <c:pt idx="237">
                  <c:v>10/10/2019 23:00</c:v>
                </c:pt>
                <c:pt idx="238">
                  <c:v>10/11/2019 00:00</c:v>
                </c:pt>
                <c:pt idx="239">
                  <c:v>10/11/2019 01:00</c:v>
                </c:pt>
                <c:pt idx="240">
                  <c:v>10/11/2019 02:00</c:v>
                </c:pt>
                <c:pt idx="241">
                  <c:v>10/11/2019 03:00</c:v>
                </c:pt>
                <c:pt idx="242">
                  <c:v>10/11/2019 04:00</c:v>
                </c:pt>
                <c:pt idx="243">
                  <c:v>10/11/2019 05:00</c:v>
                </c:pt>
                <c:pt idx="244">
                  <c:v>10/11/2019 06:00</c:v>
                </c:pt>
                <c:pt idx="245">
                  <c:v>10/11/2019 07:00</c:v>
                </c:pt>
                <c:pt idx="246">
                  <c:v>10/11/2019 08:00</c:v>
                </c:pt>
                <c:pt idx="247">
                  <c:v>10/11/2019 09:00</c:v>
                </c:pt>
                <c:pt idx="248">
                  <c:v>10/11/2019 10:00</c:v>
                </c:pt>
                <c:pt idx="249">
                  <c:v>10/11/2019 11:00</c:v>
                </c:pt>
                <c:pt idx="250">
                  <c:v>10/11/2019 12:00</c:v>
                </c:pt>
                <c:pt idx="251">
                  <c:v>10/11/2019 13:00</c:v>
                </c:pt>
                <c:pt idx="252">
                  <c:v>10/11/2019 14:00</c:v>
                </c:pt>
                <c:pt idx="253">
                  <c:v>10/11/2019 15:00</c:v>
                </c:pt>
                <c:pt idx="254">
                  <c:v>10/11/2019 16:00</c:v>
                </c:pt>
                <c:pt idx="255">
                  <c:v>10/11/2019 17:00</c:v>
                </c:pt>
                <c:pt idx="256">
                  <c:v>10/11/2019 18:00</c:v>
                </c:pt>
                <c:pt idx="257">
                  <c:v>10/11/2019 19:00</c:v>
                </c:pt>
                <c:pt idx="258">
                  <c:v>10/11/2019 20:00</c:v>
                </c:pt>
                <c:pt idx="259">
                  <c:v>10/11/2019 21:00</c:v>
                </c:pt>
                <c:pt idx="260">
                  <c:v>10/11/2019 22:00</c:v>
                </c:pt>
                <c:pt idx="261">
                  <c:v>10/11/2019 23:00</c:v>
                </c:pt>
                <c:pt idx="262">
                  <c:v>10/12/2019 00:00</c:v>
                </c:pt>
                <c:pt idx="263">
                  <c:v>10/12/2019 01:00</c:v>
                </c:pt>
                <c:pt idx="264">
                  <c:v>10/12/2019 02:00</c:v>
                </c:pt>
                <c:pt idx="265">
                  <c:v>10/12/2019 03:00</c:v>
                </c:pt>
                <c:pt idx="266">
                  <c:v>10/12/2019 04:00</c:v>
                </c:pt>
                <c:pt idx="267">
                  <c:v>10/12/2019 05:00</c:v>
                </c:pt>
                <c:pt idx="268">
                  <c:v>10/12/2019 06:00</c:v>
                </c:pt>
                <c:pt idx="269">
                  <c:v>10/12/2019 07:00</c:v>
                </c:pt>
                <c:pt idx="270">
                  <c:v>10/12/2019 08:00</c:v>
                </c:pt>
                <c:pt idx="271">
                  <c:v>10/12/2019 09:00</c:v>
                </c:pt>
                <c:pt idx="272">
                  <c:v>10/12/2019 10:00</c:v>
                </c:pt>
                <c:pt idx="273">
                  <c:v>10/12/2019 11:00</c:v>
                </c:pt>
                <c:pt idx="274">
                  <c:v>10/12/2019 12:00</c:v>
                </c:pt>
                <c:pt idx="275">
                  <c:v>10/12/2019 13:00</c:v>
                </c:pt>
                <c:pt idx="276">
                  <c:v>10/12/2019 14:00</c:v>
                </c:pt>
                <c:pt idx="277">
                  <c:v>10/12/2019 15:00</c:v>
                </c:pt>
                <c:pt idx="278">
                  <c:v>10/12/2019 16:00</c:v>
                </c:pt>
                <c:pt idx="279">
                  <c:v>10/12/2019 17:00</c:v>
                </c:pt>
                <c:pt idx="280">
                  <c:v>10/12/2019 18:00</c:v>
                </c:pt>
                <c:pt idx="281">
                  <c:v>10/12/2019 19:00</c:v>
                </c:pt>
                <c:pt idx="282">
                  <c:v>10/12/2019 20:00</c:v>
                </c:pt>
                <c:pt idx="283">
                  <c:v>10/12/2019 21:00</c:v>
                </c:pt>
                <c:pt idx="284">
                  <c:v>10/12/2019 22:00</c:v>
                </c:pt>
                <c:pt idx="285">
                  <c:v>10/12/2019 23:00</c:v>
                </c:pt>
                <c:pt idx="286">
                  <c:v>10/13/2019 00:00</c:v>
                </c:pt>
                <c:pt idx="287">
                  <c:v>10/13/2019 01:00</c:v>
                </c:pt>
                <c:pt idx="288">
                  <c:v>10/13/2019 02:00</c:v>
                </c:pt>
                <c:pt idx="289">
                  <c:v>10/13/2019 03:00</c:v>
                </c:pt>
                <c:pt idx="290">
                  <c:v>10/13/2019 04:00</c:v>
                </c:pt>
                <c:pt idx="291">
                  <c:v>10/13/2019 05:00</c:v>
                </c:pt>
                <c:pt idx="292">
                  <c:v>10/13/2019 06:00</c:v>
                </c:pt>
                <c:pt idx="293">
                  <c:v>10/13/2019 07:00</c:v>
                </c:pt>
                <c:pt idx="294">
                  <c:v>10/13/2019 08:00</c:v>
                </c:pt>
                <c:pt idx="295">
                  <c:v>10/13/2019 09:00</c:v>
                </c:pt>
                <c:pt idx="296">
                  <c:v>10/13/2019 10:00</c:v>
                </c:pt>
                <c:pt idx="297">
                  <c:v>10/13/2019 11:00</c:v>
                </c:pt>
                <c:pt idx="298">
                  <c:v>10/13/2019 12:00</c:v>
                </c:pt>
                <c:pt idx="299">
                  <c:v>10/13/2019 13:00</c:v>
                </c:pt>
                <c:pt idx="300">
                  <c:v>10/13/2019 14:00</c:v>
                </c:pt>
                <c:pt idx="301">
                  <c:v>10/13/2019 15:00</c:v>
                </c:pt>
                <c:pt idx="302">
                  <c:v>10/13/2019 16:00</c:v>
                </c:pt>
                <c:pt idx="303">
                  <c:v>10/13/2019 17:00</c:v>
                </c:pt>
                <c:pt idx="304">
                  <c:v>10/13/2019 18:00</c:v>
                </c:pt>
                <c:pt idx="305">
                  <c:v>10/13/2019 19:00</c:v>
                </c:pt>
                <c:pt idx="306">
                  <c:v>10/13/2019 20:00</c:v>
                </c:pt>
                <c:pt idx="307">
                  <c:v>10/13/2019 21:00</c:v>
                </c:pt>
                <c:pt idx="308">
                  <c:v>10/13/2019 22:00</c:v>
                </c:pt>
                <c:pt idx="309">
                  <c:v>10/13/2019 23:00</c:v>
                </c:pt>
                <c:pt idx="310">
                  <c:v>10/14/2019 00:00</c:v>
                </c:pt>
                <c:pt idx="311">
                  <c:v>10/14/2019 01:00</c:v>
                </c:pt>
                <c:pt idx="312">
                  <c:v>10/14/2019 02:00</c:v>
                </c:pt>
                <c:pt idx="313">
                  <c:v>10/14/2019 03:00</c:v>
                </c:pt>
                <c:pt idx="314">
                  <c:v>10/14/2019 04:00</c:v>
                </c:pt>
                <c:pt idx="315">
                  <c:v>10/14/2019 05:00</c:v>
                </c:pt>
                <c:pt idx="316">
                  <c:v>10/14/2019 06:00</c:v>
                </c:pt>
                <c:pt idx="317">
                  <c:v>10/14/2019 07:00</c:v>
                </c:pt>
                <c:pt idx="318">
                  <c:v>10/14/2019 08:00</c:v>
                </c:pt>
                <c:pt idx="319">
                  <c:v>10/14/2019 09:00</c:v>
                </c:pt>
                <c:pt idx="320">
                  <c:v>10/14/2019 10:00</c:v>
                </c:pt>
                <c:pt idx="321">
                  <c:v>10/14/2019 11:00</c:v>
                </c:pt>
                <c:pt idx="322">
                  <c:v>10/14/2019 12:00</c:v>
                </c:pt>
                <c:pt idx="323">
                  <c:v>10/14/2019 13:00</c:v>
                </c:pt>
                <c:pt idx="324">
                  <c:v>10/14/2019 14:00</c:v>
                </c:pt>
                <c:pt idx="325">
                  <c:v>10/14/2019 15:00</c:v>
                </c:pt>
                <c:pt idx="326">
                  <c:v>10/14/2019 16:00</c:v>
                </c:pt>
                <c:pt idx="327">
                  <c:v>10/14/2019 17:00</c:v>
                </c:pt>
                <c:pt idx="328">
                  <c:v>10/14/2019 18:00</c:v>
                </c:pt>
                <c:pt idx="329">
                  <c:v>10/14/2019 19:00</c:v>
                </c:pt>
                <c:pt idx="330">
                  <c:v>10/14/2019 20:00</c:v>
                </c:pt>
                <c:pt idx="331">
                  <c:v>10/14/2019 21:00</c:v>
                </c:pt>
                <c:pt idx="332">
                  <c:v>10/14/2019 22:00</c:v>
                </c:pt>
                <c:pt idx="333">
                  <c:v>10/14/2019 23:00</c:v>
                </c:pt>
                <c:pt idx="334">
                  <c:v>10/15/2019 00:00</c:v>
                </c:pt>
                <c:pt idx="335">
                  <c:v>10/15/2019 01:00</c:v>
                </c:pt>
                <c:pt idx="336">
                  <c:v>10/15/2019 02:00</c:v>
                </c:pt>
                <c:pt idx="337">
                  <c:v>10/15/2019 03:00</c:v>
                </c:pt>
                <c:pt idx="338">
                  <c:v>10/15/2019 04:00</c:v>
                </c:pt>
                <c:pt idx="339">
                  <c:v>10/15/2019 05:00</c:v>
                </c:pt>
                <c:pt idx="340">
                  <c:v>10/15/2019 06:00</c:v>
                </c:pt>
                <c:pt idx="341">
                  <c:v>10/15/2019 07:00</c:v>
                </c:pt>
                <c:pt idx="342">
                  <c:v>10/15/2019 08:00</c:v>
                </c:pt>
                <c:pt idx="343">
                  <c:v>10/15/2019 09:00</c:v>
                </c:pt>
                <c:pt idx="344">
                  <c:v>10/15/2019 10:00</c:v>
                </c:pt>
                <c:pt idx="345">
                  <c:v>10/15/2019 11:00</c:v>
                </c:pt>
                <c:pt idx="346">
                  <c:v>10/15/2019 12:00</c:v>
                </c:pt>
                <c:pt idx="347">
                  <c:v>10/15/2019 13:00</c:v>
                </c:pt>
                <c:pt idx="348">
                  <c:v>10/15/2019 14:00</c:v>
                </c:pt>
                <c:pt idx="349">
                  <c:v>10/15/2019 15:00</c:v>
                </c:pt>
                <c:pt idx="350">
                  <c:v>10/15/2019 16:00</c:v>
                </c:pt>
                <c:pt idx="351">
                  <c:v>10/15/2019 17:00</c:v>
                </c:pt>
                <c:pt idx="352">
                  <c:v>10/15/2019 18:00</c:v>
                </c:pt>
                <c:pt idx="353">
                  <c:v>10/15/2019 19:00</c:v>
                </c:pt>
                <c:pt idx="354">
                  <c:v>10/15/2019 20:00</c:v>
                </c:pt>
                <c:pt idx="355">
                  <c:v>10/15/2019 21:00</c:v>
                </c:pt>
                <c:pt idx="356">
                  <c:v>10/15/2019 22:00</c:v>
                </c:pt>
                <c:pt idx="357">
                  <c:v>10/15/2019 23:00</c:v>
                </c:pt>
                <c:pt idx="358">
                  <c:v>10/16/2019 00:00</c:v>
                </c:pt>
                <c:pt idx="359">
                  <c:v>10/16/2019 01:00</c:v>
                </c:pt>
                <c:pt idx="360">
                  <c:v>10/16/2019 02:00</c:v>
                </c:pt>
                <c:pt idx="361">
                  <c:v>10/16/2019 03:00</c:v>
                </c:pt>
                <c:pt idx="362">
                  <c:v>10/16/2019 04:00</c:v>
                </c:pt>
                <c:pt idx="363">
                  <c:v>10/16/2019 05:00</c:v>
                </c:pt>
                <c:pt idx="364">
                  <c:v>10/16/2019 06:00</c:v>
                </c:pt>
                <c:pt idx="365">
                  <c:v>10/16/2019 07:00</c:v>
                </c:pt>
                <c:pt idx="366">
                  <c:v>10/16/2019 08:00</c:v>
                </c:pt>
                <c:pt idx="367">
                  <c:v>10/16/2019 09:00</c:v>
                </c:pt>
                <c:pt idx="368">
                  <c:v>10/16/2019 10:00</c:v>
                </c:pt>
                <c:pt idx="369">
                  <c:v>10/16/2019 11:00</c:v>
                </c:pt>
                <c:pt idx="370">
                  <c:v>10/16/2019 12:00</c:v>
                </c:pt>
                <c:pt idx="371">
                  <c:v>10/16/2019 13:00</c:v>
                </c:pt>
                <c:pt idx="372">
                  <c:v>10/16/2019 14:00</c:v>
                </c:pt>
                <c:pt idx="373">
                  <c:v>10/16/2019 15:00</c:v>
                </c:pt>
                <c:pt idx="374">
                  <c:v>10/16/2019 16:00</c:v>
                </c:pt>
                <c:pt idx="375">
                  <c:v>10/16/2019 17:00</c:v>
                </c:pt>
                <c:pt idx="376">
                  <c:v>10/16/2019 18:00</c:v>
                </c:pt>
                <c:pt idx="377">
                  <c:v>10/16/2019 19:00</c:v>
                </c:pt>
                <c:pt idx="378">
                  <c:v>10/16/2019 20:00</c:v>
                </c:pt>
                <c:pt idx="379">
                  <c:v>10/16/2019 21:00</c:v>
                </c:pt>
                <c:pt idx="380">
                  <c:v>10/16/2019 22:00</c:v>
                </c:pt>
                <c:pt idx="381">
                  <c:v>10/16/2019 23:00</c:v>
                </c:pt>
                <c:pt idx="382">
                  <c:v>10/17/2019 00:00</c:v>
                </c:pt>
                <c:pt idx="383">
                  <c:v>10/17/2019 01:00</c:v>
                </c:pt>
                <c:pt idx="384">
                  <c:v>10/17/2019 02:00</c:v>
                </c:pt>
                <c:pt idx="385">
                  <c:v>10/17/2019 03:00</c:v>
                </c:pt>
                <c:pt idx="386">
                  <c:v>10/17/2019 04:00</c:v>
                </c:pt>
                <c:pt idx="387">
                  <c:v>10/17/2019 05:00</c:v>
                </c:pt>
                <c:pt idx="388">
                  <c:v>10/17/2019 06:00</c:v>
                </c:pt>
                <c:pt idx="389">
                  <c:v>10/17/2019 07:00</c:v>
                </c:pt>
                <c:pt idx="390">
                  <c:v>10/17/2019 08:00</c:v>
                </c:pt>
                <c:pt idx="391">
                  <c:v>10/17/2019 09:00</c:v>
                </c:pt>
                <c:pt idx="392">
                  <c:v>10/17/2019 10:00</c:v>
                </c:pt>
                <c:pt idx="393">
                  <c:v>10/17/2019 11:00</c:v>
                </c:pt>
                <c:pt idx="394">
                  <c:v>10/17/2019 12:00</c:v>
                </c:pt>
                <c:pt idx="395">
                  <c:v>10/17/2019 13:00</c:v>
                </c:pt>
                <c:pt idx="396">
                  <c:v>10/17/2019 14:00</c:v>
                </c:pt>
                <c:pt idx="397">
                  <c:v>10/17/2019 15:00</c:v>
                </c:pt>
                <c:pt idx="398">
                  <c:v>10/17/2019 16:00</c:v>
                </c:pt>
                <c:pt idx="399">
                  <c:v>10/17/2019 17:00</c:v>
                </c:pt>
                <c:pt idx="400">
                  <c:v>10/17/2019 18:00</c:v>
                </c:pt>
                <c:pt idx="401">
                  <c:v>10/17/2019 19:00</c:v>
                </c:pt>
                <c:pt idx="402">
                  <c:v>10/17/2019 20:00</c:v>
                </c:pt>
                <c:pt idx="403">
                  <c:v>10/17/2019 21:00</c:v>
                </c:pt>
                <c:pt idx="404">
                  <c:v>10/17/2019 22:00</c:v>
                </c:pt>
                <c:pt idx="405">
                  <c:v>10/17/2019 23:00</c:v>
                </c:pt>
                <c:pt idx="406">
                  <c:v>10/18/2019 00:00</c:v>
                </c:pt>
                <c:pt idx="407">
                  <c:v>10/18/2019 01:00</c:v>
                </c:pt>
                <c:pt idx="408">
                  <c:v>10/18/2019 02:00</c:v>
                </c:pt>
                <c:pt idx="409">
                  <c:v>10/18/2019 03:00</c:v>
                </c:pt>
                <c:pt idx="410">
                  <c:v>10/18/2019 04:00</c:v>
                </c:pt>
                <c:pt idx="411">
                  <c:v>10/18/2019 05:00</c:v>
                </c:pt>
                <c:pt idx="412">
                  <c:v>10/18/2019 06:00</c:v>
                </c:pt>
                <c:pt idx="413">
                  <c:v>10/18/2019 07:00</c:v>
                </c:pt>
                <c:pt idx="414">
                  <c:v>10/18/2019 08:00</c:v>
                </c:pt>
                <c:pt idx="415">
                  <c:v>10/18/2019 09:00</c:v>
                </c:pt>
                <c:pt idx="416">
                  <c:v>10/18/2019 10:00</c:v>
                </c:pt>
                <c:pt idx="417">
                  <c:v>10/18/2019 11:00</c:v>
                </c:pt>
                <c:pt idx="418">
                  <c:v>10/18/2019 12:00</c:v>
                </c:pt>
                <c:pt idx="419">
                  <c:v>10/18/2019 13:00</c:v>
                </c:pt>
                <c:pt idx="420">
                  <c:v>10/18/2019 14:00</c:v>
                </c:pt>
                <c:pt idx="421">
                  <c:v>10/18/2019 15:00</c:v>
                </c:pt>
                <c:pt idx="422">
                  <c:v>10/18/2019 16:00</c:v>
                </c:pt>
                <c:pt idx="423">
                  <c:v>10/18/2019 17:00</c:v>
                </c:pt>
                <c:pt idx="424">
                  <c:v>10/18/2019 18:00</c:v>
                </c:pt>
                <c:pt idx="425">
                  <c:v>10/18/2019 19:00</c:v>
                </c:pt>
                <c:pt idx="426">
                  <c:v>10/18/2019 20:00</c:v>
                </c:pt>
                <c:pt idx="427">
                  <c:v>10/18/2019 21:00</c:v>
                </c:pt>
                <c:pt idx="428">
                  <c:v>10/18/2019 22:00</c:v>
                </c:pt>
                <c:pt idx="429">
                  <c:v>10/18/2019 23:00</c:v>
                </c:pt>
                <c:pt idx="430">
                  <c:v>10/19/2019 00:00</c:v>
                </c:pt>
                <c:pt idx="431">
                  <c:v>10/19/2019 01:00</c:v>
                </c:pt>
                <c:pt idx="432">
                  <c:v>10/19/2019 02:00</c:v>
                </c:pt>
                <c:pt idx="433">
                  <c:v>10/19/2019 03:00</c:v>
                </c:pt>
                <c:pt idx="434">
                  <c:v>10/19/2019 04:00</c:v>
                </c:pt>
                <c:pt idx="435">
                  <c:v>10/19/2019 05:00</c:v>
                </c:pt>
                <c:pt idx="436">
                  <c:v>10/19/2019 06:00</c:v>
                </c:pt>
                <c:pt idx="437">
                  <c:v>10/19/2019 07:00</c:v>
                </c:pt>
                <c:pt idx="438">
                  <c:v>10/19/2019 12:00</c:v>
                </c:pt>
                <c:pt idx="439">
                  <c:v>10/19/2019 13:00</c:v>
                </c:pt>
                <c:pt idx="440">
                  <c:v>10/19/2019 14:00</c:v>
                </c:pt>
                <c:pt idx="441">
                  <c:v>10/19/2019 15:00</c:v>
                </c:pt>
                <c:pt idx="442">
                  <c:v>10/19/2019 16:00</c:v>
                </c:pt>
                <c:pt idx="443">
                  <c:v>10/19/2019 17:00</c:v>
                </c:pt>
                <c:pt idx="444">
                  <c:v>10/19/2019 18:00</c:v>
                </c:pt>
                <c:pt idx="445">
                  <c:v>10/19/2019 19:00</c:v>
                </c:pt>
                <c:pt idx="446">
                  <c:v>10/19/2019 20:00</c:v>
                </c:pt>
                <c:pt idx="447">
                  <c:v>10/19/2019 21:00</c:v>
                </c:pt>
                <c:pt idx="448">
                  <c:v>10/19/2019 22:00</c:v>
                </c:pt>
                <c:pt idx="449">
                  <c:v>10/19/2019 23:00</c:v>
                </c:pt>
                <c:pt idx="450">
                  <c:v>10/20/2019 00:00</c:v>
                </c:pt>
                <c:pt idx="451">
                  <c:v>10/20/2019 01:00</c:v>
                </c:pt>
                <c:pt idx="452">
                  <c:v>10/20/2019 02:00</c:v>
                </c:pt>
                <c:pt idx="453">
                  <c:v>10/20/2019 03:00</c:v>
                </c:pt>
                <c:pt idx="454">
                  <c:v>10/20/2019 04:00</c:v>
                </c:pt>
                <c:pt idx="455">
                  <c:v>10/20/2019 05:00</c:v>
                </c:pt>
                <c:pt idx="456">
                  <c:v>10/20/2019 06:00</c:v>
                </c:pt>
                <c:pt idx="457">
                  <c:v>10/20/2019 07:00</c:v>
                </c:pt>
                <c:pt idx="458">
                  <c:v>10/20/2019 08:00</c:v>
                </c:pt>
                <c:pt idx="459">
                  <c:v>10/20/2019 09:00</c:v>
                </c:pt>
                <c:pt idx="460">
                  <c:v>10/20/2019 10:00</c:v>
                </c:pt>
                <c:pt idx="461">
                  <c:v>10/20/2019 11:00</c:v>
                </c:pt>
                <c:pt idx="462">
                  <c:v>10/20/2019 12:00</c:v>
                </c:pt>
                <c:pt idx="463">
                  <c:v>10/20/2019 13:00</c:v>
                </c:pt>
                <c:pt idx="464">
                  <c:v>10/20/2019 14:00</c:v>
                </c:pt>
                <c:pt idx="465">
                  <c:v>10/20/2019 15:00</c:v>
                </c:pt>
                <c:pt idx="466">
                  <c:v>10/20/2019 16:00</c:v>
                </c:pt>
                <c:pt idx="467">
                  <c:v>10/20/2019 17:00</c:v>
                </c:pt>
                <c:pt idx="468">
                  <c:v>10/20/2019 18:00</c:v>
                </c:pt>
                <c:pt idx="469">
                  <c:v>10/20/2019 19:00</c:v>
                </c:pt>
                <c:pt idx="470">
                  <c:v>10/20/2019 20:00</c:v>
                </c:pt>
                <c:pt idx="471">
                  <c:v>10/20/2019 21:00</c:v>
                </c:pt>
                <c:pt idx="472">
                  <c:v>10/20/2019 22:00</c:v>
                </c:pt>
                <c:pt idx="473">
                  <c:v>10/20/2019 23:00</c:v>
                </c:pt>
                <c:pt idx="474">
                  <c:v>10/21/2019 00:00</c:v>
                </c:pt>
                <c:pt idx="475">
                  <c:v>10/21/2019 01:00</c:v>
                </c:pt>
                <c:pt idx="476">
                  <c:v>10/21/2019 02:00</c:v>
                </c:pt>
                <c:pt idx="477">
                  <c:v>10/21/2019 03:00</c:v>
                </c:pt>
                <c:pt idx="478">
                  <c:v>10/21/2019 04:00</c:v>
                </c:pt>
                <c:pt idx="479">
                  <c:v>10/21/2019 05:00</c:v>
                </c:pt>
                <c:pt idx="480">
                  <c:v>10/21/2019 06:00</c:v>
                </c:pt>
                <c:pt idx="481">
                  <c:v>10/21/2019 07:00</c:v>
                </c:pt>
                <c:pt idx="482">
                  <c:v>10/21/2019 08:00</c:v>
                </c:pt>
                <c:pt idx="483">
                  <c:v>10/21/2019 09:00</c:v>
                </c:pt>
                <c:pt idx="484">
                  <c:v>10/21/2019 10:00</c:v>
                </c:pt>
                <c:pt idx="485">
                  <c:v>10/21/2019 11:00</c:v>
                </c:pt>
                <c:pt idx="486">
                  <c:v>10/21/2019 12:00</c:v>
                </c:pt>
                <c:pt idx="487">
                  <c:v>10/21/2019 13:00</c:v>
                </c:pt>
                <c:pt idx="488">
                  <c:v>10/21/2019 14:00</c:v>
                </c:pt>
                <c:pt idx="489">
                  <c:v>10/21/2019 15:00</c:v>
                </c:pt>
                <c:pt idx="490">
                  <c:v>10/21/2019 16:00</c:v>
                </c:pt>
                <c:pt idx="491">
                  <c:v>10/21/2019 17:00</c:v>
                </c:pt>
                <c:pt idx="492">
                  <c:v>10/21/2019 18:00</c:v>
                </c:pt>
                <c:pt idx="493">
                  <c:v>10/21/2019 19:00</c:v>
                </c:pt>
                <c:pt idx="494">
                  <c:v>10/21/2019 20:00</c:v>
                </c:pt>
                <c:pt idx="495">
                  <c:v>10/21/2019 21:00</c:v>
                </c:pt>
                <c:pt idx="496">
                  <c:v>10/21/2019 22:00</c:v>
                </c:pt>
                <c:pt idx="497">
                  <c:v>10/21/2019 23:00</c:v>
                </c:pt>
                <c:pt idx="498">
                  <c:v>10/22/2019 00:00</c:v>
                </c:pt>
                <c:pt idx="499">
                  <c:v>10/22/2019 01:00</c:v>
                </c:pt>
                <c:pt idx="500">
                  <c:v>10/22/2019 02:00</c:v>
                </c:pt>
                <c:pt idx="501">
                  <c:v>10/22/2019 03:00</c:v>
                </c:pt>
                <c:pt idx="502">
                  <c:v>10/22/2019 04:00</c:v>
                </c:pt>
                <c:pt idx="503">
                  <c:v>10/22/2019 05:00</c:v>
                </c:pt>
                <c:pt idx="504">
                  <c:v>10/22/2019 06:00</c:v>
                </c:pt>
                <c:pt idx="505">
                  <c:v>10/22/2019 07:00</c:v>
                </c:pt>
                <c:pt idx="506">
                  <c:v>10/22/2019 08:00</c:v>
                </c:pt>
                <c:pt idx="507">
                  <c:v>10/22/2019 09:00</c:v>
                </c:pt>
                <c:pt idx="508">
                  <c:v>10/22/2019 10:00</c:v>
                </c:pt>
                <c:pt idx="509">
                  <c:v>10/22/2019 11:00</c:v>
                </c:pt>
                <c:pt idx="510">
                  <c:v>10/22/2019 12:00</c:v>
                </c:pt>
                <c:pt idx="511">
                  <c:v>10/22/2019 13:00</c:v>
                </c:pt>
                <c:pt idx="512">
                  <c:v>10/22/2019 14:00</c:v>
                </c:pt>
                <c:pt idx="513">
                  <c:v>10/22/2019 15:00</c:v>
                </c:pt>
                <c:pt idx="514">
                  <c:v>10/22/2019 16:00</c:v>
                </c:pt>
                <c:pt idx="515">
                  <c:v>10/22/2019 17:00</c:v>
                </c:pt>
                <c:pt idx="516">
                  <c:v>10/22/2019 18:00</c:v>
                </c:pt>
                <c:pt idx="517">
                  <c:v>10/22/2019 19:00</c:v>
                </c:pt>
                <c:pt idx="518">
                  <c:v>10/22/2019 20:00</c:v>
                </c:pt>
                <c:pt idx="519">
                  <c:v>10/22/2019 21:00</c:v>
                </c:pt>
                <c:pt idx="520">
                  <c:v>10/22/2019 22:00</c:v>
                </c:pt>
                <c:pt idx="521">
                  <c:v>10/22/2019 23:00</c:v>
                </c:pt>
                <c:pt idx="522">
                  <c:v>10/23/2019 00:00</c:v>
                </c:pt>
                <c:pt idx="523">
                  <c:v>10/23/2019 01:00</c:v>
                </c:pt>
                <c:pt idx="524">
                  <c:v>10/23/2019 02:00</c:v>
                </c:pt>
                <c:pt idx="525">
                  <c:v>10/23/2019 03:00</c:v>
                </c:pt>
                <c:pt idx="526">
                  <c:v>10/23/2019 04:00</c:v>
                </c:pt>
                <c:pt idx="527">
                  <c:v>10/23/2019 05:00</c:v>
                </c:pt>
                <c:pt idx="528">
                  <c:v>10/23/2019 06:00</c:v>
                </c:pt>
                <c:pt idx="529">
                  <c:v>10/23/2019 07:00</c:v>
                </c:pt>
                <c:pt idx="530">
                  <c:v>10/23/2019 08:00</c:v>
                </c:pt>
                <c:pt idx="531">
                  <c:v>10/23/2019 09:00</c:v>
                </c:pt>
                <c:pt idx="532">
                  <c:v>10/23/2019 10:00</c:v>
                </c:pt>
                <c:pt idx="533">
                  <c:v>10/23/2019 11:00</c:v>
                </c:pt>
                <c:pt idx="534">
                  <c:v>10/23/2019 12:00</c:v>
                </c:pt>
                <c:pt idx="535">
                  <c:v>10/23/2019 13:00</c:v>
                </c:pt>
                <c:pt idx="536">
                  <c:v>10/23/2019 14:00</c:v>
                </c:pt>
                <c:pt idx="537">
                  <c:v>10/23/2019 15:00</c:v>
                </c:pt>
                <c:pt idx="538">
                  <c:v>10/23/2019 16:00</c:v>
                </c:pt>
                <c:pt idx="539">
                  <c:v>10/23/2019 17:00</c:v>
                </c:pt>
                <c:pt idx="540">
                  <c:v>10/23/2019 18:00</c:v>
                </c:pt>
                <c:pt idx="541">
                  <c:v>10/23/2019 19:00</c:v>
                </c:pt>
                <c:pt idx="542">
                  <c:v>10/23/2019 20:00</c:v>
                </c:pt>
                <c:pt idx="543">
                  <c:v>10/23/2019 21:00</c:v>
                </c:pt>
                <c:pt idx="544">
                  <c:v>10/23/2019 22:00</c:v>
                </c:pt>
                <c:pt idx="545">
                  <c:v>10/23/2019 23:00</c:v>
                </c:pt>
                <c:pt idx="546">
                  <c:v>10/24/2019 00:00</c:v>
                </c:pt>
                <c:pt idx="547">
                  <c:v>10/24/2019 01:00</c:v>
                </c:pt>
                <c:pt idx="548">
                  <c:v>10/24/2019 02:00</c:v>
                </c:pt>
                <c:pt idx="549">
                  <c:v>10/24/2019 03:00</c:v>
                </c:pt>
                <c:pt idx="550">
                  <c:v>10/24/2019 04:00</c:v>
                </c:pt>
                <c:pt idx="551">
                  <c:v>10/24/2019 05:00</c:v>
                </c:pt>
                <c:pt idx="552">
                  <c:v>10/24/2019 06:00</c:v>
                </c:pt>
                <c:pt idx="553">
                  <c:v>10/24/2019 07:00</c:v>
                </c:pt>
                <c:pt idx="554">
                  <c:v>10/24/2019 08:00</c:v>
                </c:pt>
                <c:pt idx="555">
                  <c:v>10/24/2019 09:00</c:v>
                </c:pt>
                <c:pt idx="556">
                  <c:v>10/24/2019 10:00</c:v>
                </c:pt>
                <c:pt idx="557">
                  <c:v>10/24/2019 11:00</c:v>
                </c:pt>
                <c:pt idx="558">
                  <c:v>10/24/2019 12:00</c:v>
                </c:pt>
                <c:pt idx="559">
                  <c:v>10/24/2019 13:00</c:v>
                </c:pt>
                <c:pt idx="560">
                  <c:v>10/24/2019 14:00</c:v>
                </c:pt>
                <c:pt idx="561">
                  <c:v>10/24/2019 15:00</c:v>
                </c:pt>
                <c:pt idx="562">
                  <c:v>10/24/2019 16:00</c:v>
                </c:pt>
                <c:pt idx="563">
                  <c:v>10/24/2019 17:00</c:v>
                </c:pt>
                <c:pt idx="564">
                  <c:v>10/24/2019 18:00</c:v>
                </c:pt>
                <c:pt idx="565">
                  <c:v>10/24/2019 19:00</c:v>
                </c:pt>
                <c:pt idx="566">
                  <c:v>10/24/2019 20:00</c:v>
                </c:pt>
                <c:pt idx="567">
                  <c:v>10/24/2019 21:00</c:v>
                </c:pt>
                <c:pt idx="568">
                  <c:v>10/24/2019 22:00</c:v>
                </c:pt>
                <c:pt idx="569">
                  <c:v>10/24/2019 23:00</c:v>
                </c:pt>
                <c:pt idx="570">
                  <c:v>10/25/2019 00:00</c:v>
                </c:pt>
                <c:pt idx="571">
                  <c:v>10/25/2019 01:00</c:v>
                </c:pt>
                <c:pt idx="572">
                  <c:v>10/25/2019 02:00</c:v>
                </c:pt>
                <c:pt idx="573">
                  <c:v>10/25/2019 03:00</c:v>
                </c:pt>
                <c:pt idx="574">
                  <c:v>10/25/2019 04:00</c:v>
                </c:pt>
                <c:pt idx="575">
                  <c:v>10/25/2019 05:00</c:v>
                </c:pt>
                <c:pt idx="576">
                  <c:v>10/25/2019 06:00</c:v>
                </c:pt>
                <c:pt idx="577">
                  <c:v>10/25/2019 07:00</c:v>
                </c:pt>
                <c:pt idx="578">
                  <c:v>10/25/2019 08:00</c:v>
                </c:pt>
                <c:pt idx="579">
                  <c:v>10/25/2019 09:00</c:v>
                </c:pt>
                <c:pt idx="580">
                  <c:v>10/25/2019 10:00</c:v>
                </c:pt>
                <c:pt idx="581">
                  <c:v>10/25/2019 11:00</c:v>
                </c:pt>
                <c:pt idx="582">
                  <c:v>10/25/2019 12:00</c:v>
                </c:pt>
                <c:pt idx="583">
                  <c:v>10/25/2019 13:00</c:v>
                </c:pt>
                <c:pt idx="584">
                  <c:v>10/25/2019 14:00</c:v>
                </c:pt>
                <c:pt idx="585">
                  <c:v>10/25/2019 15:00</c:v>
                </c:pt>
                <c:pt idx="586">
                  <c:v>10/25/2019 16:00</c:v>
                </c:pt>
                <c:pt idx="587">
                  <c:v>10/25/2019 17:00</c:v>
                </c:pt>
                <c:pt idx="588">
                  <c:v>10/25/2019 18:00</c:v>
                </c:pt>
                <c:pt idx="589">
                  <c:v>10/25/2019 19:00</c:v>
                </c:pt>
                <c:pt idx="590">
                  <c:v>10/25/2019 20:00</c:v>
                </c:pt>
                <c:pt idx="591">
                  <c:v>10/25/2019 21:00</c:v>
                </c:pt>
                <c:pt idx="592">
                  <c:v>10/25/2019 22:00</c:v>
                </c:pt>
                <c:pt idx="593">
                  <c:v>10/25/2019 23:00</c:v>
                </c:pt>
                <c:pt idx="594">
                  <c:v>10/26/2019 00:00</c:v>
                </c:pt>
                <c:pt idx="595">
                  <c:v>10/26/2019 01:00</c:v>
                </c:pt>
                <c:pt idx="596">
                  <c:v>10/26/2019 02:00</c:v>
                </c:pt>
                <c:pt idx="597">
                  <c:v>10/26/2019 03:00</c:v>
                </c:pt>
                <c:pt idx="598">
                  <c:v>10/26/2019 04:00</c:v>
                </c:pt>
                <c:pt idx="599">
                  <c:v>10/26/2019 05:00</c:v>
                </c:pt>
                <c:pt idx="600">
                  <c:v>10/26/2019 06:00</c:v>
                </c:pt>
                <c:pt idx="601">
                  <c:v>10/26/2019 07:00</c:v>
                </c:pt>
                <c:pt idx="602">
                  <c:v>10/26/2019 08:00</c:v>
                </c:pt>
                <c:pt idx="603">
                  <c:v>10/26/2019 09:00</c:v>
                </c:pt>
                <c:pt idx="604">
                  <c:v>10/26/2019 10:00</c:v>
                </c:pt>
                <c:pt idx="605">
                  <c:v>10/26/2019 11:00</c:v>
                </c:pt>
                <c:pt idx="606">
                  <c:v>10/26/2019 12:00</c:v>
                </c:pt>
                <c:pt idx="607">
                  <c:v>10/26/2019 13:00</c:v>
                </c:pt>
                <c:pt idx="608">
                  <c:v>10/26/2019 14:00</c:v>
                </c:pt>
                <c:pt idx="609">
                  <c:v>10/26/2019 15:00</c:v>
                </c:pt>
                <c:pt idx="610">
                  <c:v>10/26/2019 16:00</c:v>
                </c:pt>
                <c:pt idx="611">
                  <c:v>10/26/2019 17:00</c:v>
                </c:pt>
                <c:pt idx="612">
                  <c:v>10/26/2019 18:00</c:v>
                </c:pt>
                <c:pt idx="613">
                  <c:v>10/26/2019 19:00</c:v>
                </c:pt>
                <c:pt idx="614">
                  <c:v>10/26/2019 20:00</c:v>
                </c:pt>
                <c:pt idx="615">
                  <c:v>10/26/2019 21:00</c:v>
                </c:pt>
                <c:pt idx="616">
                  <c:v>10/26/2019 22:00</c:v>
                </c:pt>
                <c:pt idx="617">
                  <c:v>10/26/2019 23:00</c:v>
                </c:pt>
                <c:pt idx="618">
                  <c:v>10/27/2019 00:00</c:v>
                </c:pt>
                <c:pt idx="619">
                  <c:v>10/27/2019 01:00</c:v>
                </c:pt>
                <c:pt idx="620">
                  <c:v>10/27/2019 02:00</c:v>
                </c:pt>
                <c:pt idx="621">
                  <c:v>10/27/2019 03:00</c:v>
                </c:pt>
                <c:pt idx="622">
                  <c:v>10/27/2019 04:00</c:v>
                </c:pt>
                <c:pt idx="623">
                  <c:v>10/27/2019 05:00</c:v>
                </c:pt>
                <c:pt idx="624">
                  <c:v>10/27/2019 06:00</c:v>
                </c:pt>
                <c:pt idx="625">
                  <c:v>10/27/2019 07:00</c:v>
                </c:pt>
                <c:pt idx="626">
                  <c:v>10/27/2019 08:00</c:v>
                </c:pt>
                <c:pt idx="627">
                  <c:v>10/27/2019 09:00</c:v>
                </c:pt>
                <c:pt idx="628">
                  <c:v>10/27/2019 10:00</c:v>
                </c:pt>
                <c:pt idx="629">
                  <c:v>10/27/2019 11:00</c:v>
                </c:pt>
                <c:pt idx="630">
                  <c:v>10/27/2019 12:00</c:v>
                </c:pt>
                <c:pt idx="631">
                  <c:v>10/27/2019 13:00</c:v>
                </c:pt>
                <c:pt idx="632">
                  <c:v>10/27/2019 14:00</c:v>
                </c:pt>
                <c:pt idx="633">
                  <c:v>10/27/2019 15:00</c:v>
                </c:pt>
                <c:pt idx="634">
                  <c:v>10/27/2019 16:00</c:v>
                </c:pt>
                <c:pt idx="635">
                  <c:v>10/27/2019 17:00</c:v>
                </c:pt>
                <c:pt idx="636">
                  <c:v>10/27/2019 18:00</c:v>
                </c:pt>
                <c:pt idx="637">
                  <c:v>10/27/2019 19:00</c:v>
                </c:pt>
                <c:pt idx="638">
                  <c:v>10/27/2019 20:00</c:v>
                </c:pt>
                <c:pt idx="639">
                  <c:v>10/27/2019 21:00</c:v>
                </c:pt>
                <c:pt idx="640">
                  <c:v>10/27/2019 22:00</c:v>
                </c:pt>
                <c:pt idx="641">
                  <c:v>10/27/2019 23:00</c:v>
                </c:pt>
                <c:pt idx="642">
                  <c:v>10/28/2019 04:00</c:v>
                </c:pt>
                <c:pt idx="643">
                  <c:v>10/28/2019 05:00</c:v>
                </c:pt>
                <c:pt idx="644">
                  <c:v>10/28/2019 06:00</c:v>
                </c:pt>
                <c:pt idx="645">
                  <c:v>10/28/2019 07:00</c:v>
                </c:pt>
                <c:pt idx="646">
                  <c:v>10/28/2019 08:00</c:v>
                </c:pt>
                <c:pt idx="647">
                  <c:v>10/28/2019 09:00</c:v>
                </c:pt>
                <c:pt idx="648">
                  <c:v>10/28/2019 10:00</c:v>
                </c:pt>
                <c:pt idx="649">
                  <c:v>10/28/2019 11:00</c:v>
                </c:pt>
                <c:pt idx="650">
                  <c:v>10/28/2019 12:00</c:v>
                </c:pt>
                <c:pt idx="651">
                  <c:v>10/28/2019 13:00</c:v>
                </c:pt>
                <c:pt idx="652">
                  <c:v>10/28/2019 14:00</c:v>
                </c:pt>
                <c:pt idx="653">
                  <c:v>10/28/2019 15:00</c:v>
                </c:pt>
                <c:pt idx="654">
                  <c:v>10/28/2019 16:00</c:v>
                </c:pt>
                <c:pt idx="655">
                  <c:v>10/28/2019 17:00</c:v>
                </c:pt>
                <c:pt idx="656">
                  <c:v>10/28/2019 18:00</c:v>
                </c:pt>
                <c:pt idx="657">
                  <c:v>10/28/2019 19:00</c:v>
                </c:pt>
                <c:pt idx="658">
                  <c:v>10/28/2019 20:00</c:v>
                </c:pt>
                <c:pt idx="659">
                  <c:v>10/28/2019 21:00</c:v>
                </c:pt>
                <c:pt idx="660">
                  <c:v>10/28/2019 22:00</c:v>
                </c:pt>
                <c:pt idx="661">
                  <c:v>10/28/2019 23:00</c:v>
                </c:pt>
                <c:pt idx="662">
                  <c:v>10/29/2019 00:00</c:v>
                </c:pt>
                <c:pt idx="663">
                  <c:v>10/29/2019 01:00</c:v>
                </c:pt>
                <c:pt idx="664">
                  <c:v>10/29/2019 02:00</c:v>
                </c:pt>
                <c:pt idx="665">
                  <c:v>10/29/2019 03:00</c:v>
                </c:pt>
                <c:pt idx="666">
                  <c:v>10/29/2019 04:00</c:v>
                </c:pt>
                <c:pt idx="667">
                  <c:v>10/29/2019 05:00</c:v>
                </c:pt>
                <c:pt idx="668">
                  <c:v>10/29/2019 06:00</c:v>
                </c:pt>
                <c:pt idx="669">
                  <c:v>10/29/2019 07:00</c:v>
                </c:pt>
                <c:pt idx="670">
                  <c:v>10/29/2019 08:00</c:v>
                </c:pt>
                <c:pt idx="671">
                  <c:v>10/29/2019 09:00</c:v>
                </c:pt>
                <c:pt idx="672">
                  <c:v>10/29/2019 10:00</c:v>
                </c:pt>
                <c:pt idx="673">
                  <c:v>10/29/2019 11:00</c:v>
                </c:pt>
                <c:pt idx="674">
                  <c:v>10/29/2019 12:00</c:v>
                </c:pt>
                <c:pt idx="675">
                  <c:v>10/29/2019 13:00</c:v>
                </c:pt>
                <c:pt idx="676">
                  <c:v>10/29/2019 14:00</c:v>
                </c:pt>
                <c:pt idx="677">
                  <c:v>10/29/2019 15:00</c:v>
                </c:pt>
                <c:pt idx="678">
                  <c:v>10/29/2019 16:00</c:v>
                </c:pt>
                <c:pt idx="679">
                  <c:v>10/29/2019 17:00</c:v>
                </c:pt>
                <c:pt idx="680">
                  <c:v>10/29/2019 18:00</c:v>
                </c:pt>
                <c:pt idx="681">
                  <c:v>10/29/2019 19:00</c:v>
                </c:pt>
                <c:pt idx="682">
                  <c:v>10/29/2019 20:00</c:v>
                </c:pt>
                <c:pt idx="683">
                  <c:v>10/29/2019 21:00</c:v>
                </c:pt>
                <c:pt idx="684">
                  <c:v>10/29/2019 22:00</c:v>
                </c:pt>
                <c:pt idx="685">
                  <c:v>10/29/2019 23:00</c:v>
                </c:pt>
                <c:pt idx="686">
                  <c:v>10/30/2019 00:00</c:v>
                </c:pt>
                <c:pt idx="687">
                  <c:v>10/30/2019 01:00</c:v>
                </c:pt>
                <c:pt idx="688">
                  <c:v>10/30/2019 02:00</c:v>
                </c:pt>
                <c:pt idx="689">
                  <c:v>10/30/2019 03:00</c:v>
                </c:pt>
                <c:pt idx="690">
                  <c:v>10/30/2019 04:00</c:v>
                </c:pt>
                <c:pt idx="691">
                  <c:v>10/30/2019 05:00</c:v>
                </c:pt>
                <c:pt idx="692">
                  <c:v>10/30/2019 06:00</c:v>
                </c:pt>
                <c:pt idx="693">
                  <c:v>10/30/2019 07:00</c:v>
                </c:pt>
                <c:pt idx="694">
                  <c:v>10/30/2019 08:00</c:v>
                </c:pt>
                <c:pt idx="695">
                  <c:v>10/30/2019 09:00</c:v>
                </c:pt>
                <c:pt idx="696">
                  <c:v>10/30/2019 10:00</c:v>
                </c:pt>
                <c:pt idx="697">
                  <c:v>10/30/2019 11:00</c:v>
                </c:pt>
                <c:pt idx="698">
                  <c:v>10/30/2019 12:00</c:v>
                </c:pt>
                <c:pt idx="699">
                  <c:v>10/30/2019 13:00</c:v>
                </c:pt>
                <c:pt idx="700">
                  <c:v>10/30/2019 14:00</c:v>
                </c:pt>
                <c:pt idx="701">
                  <c:v>10/30/2019 15:00</c:v>
                </c:pt>
                <c:pt idx="702">
                  <c:v>10/30/2019 16:00</c:v>
                </c:pt>
                <c:pt idx="703">
                  <c:v>10/30/2019 17:00</c:v>
                </c:pt>
                <c:pt idx="704">
                  <c:v>10/30/2019 18:00</c:v>
                </c:pt>
                <c:pt idx="705">
                  <c:v>10/30/2019 19:00</c:v>
                </c:pt>
                <c:pt idx="706">
                  <c:v>10/30/2019 20:00</c:v>
                </c:pt>
                <c:pt idx="707">
                  <c:v>10/30/2019 21:00</c:v>
                </c:pt>
                <c:pt idx="708">
                  <c:v>10/30/2019 22:00</c:v>
                </c:pt>
                <c:pt idx="709">
                  <c:v>10/30/2019 23:00</c:v>
                </c:pt>
                <c:pt idx="710">
                  <c:v>10/31/2019 00:00</c:v>
                </c:pt>
                <c:pt idx="711">
                  <c:v>10/31/2019 01:00</c:v>
                </c:pt>
                <c:pt idx="712">
                  <c:v>10/31/2019 02:00</c:v>
                </c:pt>
                <c:pt idx="713">
                  <c:v>10/31/2019 03:00</c:v>
                </c:pt>
                <c:pt idx="714">
                  <c:v>10/31/2019 04:00</c:v>
                </c:pt>
                <c:pt idx="715">
                  <c:v>10/31/2019 05:00</c:v>
                </c:pt>
                <c:pt idx="716">
                  <c:v>10/31/2019 06:00</c:v>
                </c:pt>
                <c:pt idx="717">
                  <c:v>10/31/2019 07:00</c:v>
                </c:pt>
                <c:pt idx="718">
                  <c:v>10/31/2019 08:00</c:v>
                </c:pt>
                <c:pt idx="719">
                  <c:v>10/31/2019 09:00</c:v>
                </c:pt>
                <c:pt idx="720">
                  <c:v>10/31/2019 10:00</c:v>
                </c:pt>
                <c:pt idx="721">
                  <c:v>10/31/2019 11:00</c:v>
                </c:pt>
                <c:pt idx="722">
                  <c:v>10/31/2019 12:00</c:v>
                </c:pt>
                <c:pt idx="723">
                  <c:v>10/31/2019 13:00</c:v>
                </c:pt>
                <c:pt idx="724">
                  <c:v>10/31/2019 14:00</c:v>
                </c:pt>
                <c:pt idx="725">
                  <c:v>10/31/2019 15:00</c:v>
                </c:pt>
                <c:pt idx="726">
                  <c:v>10/31/2019 16:00</c:v>
                </c:pt>
                <c:pt idx="727">
                  <c:v>10/31/2019 17:00</c:v>
                </c:pt>
                <c:pt idx="728">
                  <c:v>10/31/2019 18:00</c:v>
                </c:pt>
                <c:pt idx="729">
                  <c:v>10/31/2019 19:00</c:v>
                </c:pt>
                <c:pt idx="730">
                  <c:v>10/31/2019 20:00</c:v>
                </c:pt>
                <c:pt idx="731">
                  <c:v>10/31/2019 21:00</c:v>
                </c:pt>
                <c:pt idx="732">
                  <c:v>10/31/2019 22:00</c:v>
                </c:pt>
                <c:pt idx="733">
                  <c:v>10/31/2019 23:00</c:v>
                </c:pt>
                <c:pt idx="734">
                  <c:v>11/01/2019 00:00</c:v>
                </c:pt>
                <c:pt idx="735">
                  <c:v>11/01/2019 01:00</c:v>
                </c:pt>
                <c:pt idx="736">
                  <c:v>11/01/2019 02:00</c:v>
                </c:pt>
                <c:pt idx="737">
                  <c:v>11/01/2019 03:00</c:v>
                </c:pt>
                <c:pt idx="738">
                  <c:v>11/01/2019 04:00</c:v>
                </c:pt>
                <c:pt idx="739">
                  <c:v>11/01/2019 05:00</c:v>
                </c:pt>
                <c:pt idx="740">
                  <c:v>11/01/2019 06:00</c:v>
                </c:pt>
                <c:pt idx="741">
                  <c:v>11/01/2019 07:00</c:v>
                </c:pt>
                <c:pt idx="742">
                  <c:v>11/01/2019 08:00</c:v>
                </c:pt>
                <c:pt idx="743">
                  <c:v>11/01/2019 09:00</c:v>
                </c:pt>
                <c:pt idx="744">
                  <c:v>11/01/2019 10:00</c:v>
                </c:pt>
                <c:pt idx="745">
                  <c:v>11/01/2019 11:00</c:v>
                </c:pt>
                <c:pt idx="746">
                  <c:v>11/01/2019 12:00</c:v>
                </c:pt>
                <c:pt idx="747">
                  <c:v>11/01/2019 13:00</c:v>
                </c:pt>
                <c:pt idx="748">
                  <c:v>11/01/2019 14:00</c:v>
                </c:pt>
                <c:pt idx="749">
                  <c:v>11/01/2019 15:00</c:v>
                </c:pt>
                <c:pt idx="750">
                  <c:v>11/01/2019 16:00</c:v>
                </c:pt>
                <c:pt idx="751">
                  <c:v>11/01/2019 17:00</c:v>
                </c:pt>
                <c:pt idx="752">
                  <c:v>11/01/2019 18:00</c:v>
                </c:pt>
                <c:pt idx="753">
                  <c:v>11/01/2019 19:00</c:v>
                </c:pt>
                <c:pt idx="754">
                  <c:v>11/01/2019 20:00</c:v>
                </c:pt>
                <c:pt idx="755">
                  <c:v>11/01/2019 21:00</c:v>
                </c:pt>
                <c:pt idx="756">
                  <c:v>11/01/2019 22:00</c:v>
                </c:pt>
                <c:pt idx="757">
                  <c:v>11/01/2019 23:00</c:v>
                </c:pt>
                <c:pt idx="758">
                  <c:v>11/02/2019 00:00</c:v>
                </c:pt>
                <c:pt idx="759">
                  <c:v>11/02/2019 01:00</c:v>
                </c:pt>
                <c:pt idx="760">
                  <c:v>11/02/2019 02:00</c:v>
                </c:pt>
                <c:pt idx="761">
                  <c:v>11/02/2019 03:00</c:v>
                </c:pt>
                <c:pt idx="762">
                  <c:v>11/02/2019 04:00</c:v>
                </c:pt>
                <c:pt idx="763">
                  <c:v>11/02/2019 05:00</c:v>
                </c:pt>
                <c:pt idx="764">
                  <c:v>11/02/2019 06:00</c:v>
                </c:pt>
                <c:pt idx="765">
                  <c:v>11/02/2019 07:00</c:v>
                </c:pt>
                <c:pt idx="766">
                  <c:v>11/02/2019 08:00</c:v>
                </c:pt>
                <c:pt idx="767">
                  <c:v>11/02/2019 09:00</c:v>
                </c:pt>
                <c:pt idx="768">
                  <c:v>11/02/2019 10:00</c:v>
                </c:pt>
                <c:pt idx="769">
                  <c:v>11/02/2019 11:00</c:v>
                </c:pt>
                <c:pt idx="770">
                  <c:v>11/02/2019 12:00</c:v>
                </c:pt>
                <c:pt idx="771">
                  <c:v>11/02/2019 13:00</c:v>
                </c:pt>
                <c:pt idx="772">
                  <c:v>11/02/2019 14:00</c:v>
                </c:pt>
                <c:pt idx="773">
                  <c:v>11/02/2019 15:00</c:v>
                </c:pt>
                <c:pt idx="774">
                  <c:v>11/02/2019 16:00</c:v>
                </c:pt>
                <c:pt idx="775">
                  <c:v>11/02/2019 17:00</c:v>
                </c:pt>
                <c:pt idx="776">
                  <c:v>11/02/2019 18:00</c:v>
                </c:pt>
                <c:pt idx="777">
                  <c:v>11/02/2019 19:00</c:v>
                </c:pt>
                <c:pt idx="778">
                  <c:v>11/02/2019 20:00</c:v>
                </c:pt>
                <c:pt idx="779">
                  <c:v>11/02/2019 21:00</c:v>
                </c:pt>
                <c:pt idx="780">
                  <c:v>11/02/2019 22:00</c:v>
                </c:pt>
                <c:pt idx="781">
                  <c:v>11/02/2019 23:00</c:v>
                </c:pt>
                <c:pt idx="782">
                  <c:v>11/03/2019 00:00</c:v>
                </c:pt>
                <c:pt idx="783">
                  <c:v>11/03/2019 01:00</c:v>
                </c:pt>
                <c:pt idx="784">
                  <c:v>11/03/2019 02:00</c:v>
                </c:pt>
                <c:pt idx="785">
                  <c:v>11/03/2019 03:00</c:v>
                </c:pt>
                <c:pt idx="786">
                  <c:v>11/03/2019 04:00</c:v>
                </c:pt>
                <c:pt idx="787">
                  <c:v>11/03/2019 05:00</c:v>
                </c:pt>
                <c:pt idx="788">
                  <c:v>11/03/2019 06:00</c:v>
                </c:pt>
                <c:pt idx="789">
                  <c:v>11/03/2019 07:00</c:v>
                </c:pt>
                <c:pt idx="790">
                  <c:v>11/03/2019 08:00</c:v>
                </c:pt>
                <c:pt idx="791">
                  <c:v>11/03/2019 14:00</c:v>
                </c:pt>
                <c:pt idx="792">
                  <c:v>11/03/2019 15:00</c:v>
                </c:pt>
                <c:pt idx="793">
                  <c:v>11/03/2019 16:00</c:v>
                </c:pt>
                <c:pt idx="794">
                  <c:v>11/03/2019 17:00</c:v>
                </c:pt>
                <c:pt idx="795">
                  <c:v>11/03/2019 18:00</c:v>
                </c:pt>
                <c:pt idx="796">
                  <c:v>11/03/2019 19:00</c:v>
                </c:pt>
                <c:pt idx="797">
                  <c:v>11/03/2019 20:00</c:v>
                </c:pt>
                <c:pt idx="798">
                  <c:v>11/03/2019 21:00</c:v>
                </c:pt>
                <c:pt idx="799">
                  <c:v>11/03/2019 22:00</c:v>
                </c:pt>
                <c:pt idx="800">
                  <c:v>11/03/2019 23:00</c:v>
                </c:pt>
                <c:pt idx="801">
                  <c:v>11/04/2019 00:00</c:v>
                </c:pt>
                <c:pt idx="802">
                  <c:v>11/04/2019 01:00</c:v>
                </c:pt>
                <c:pt idx="803">
                  <c:v>11/04/2019 02:00</c:v>
                </c:pt>
                <c:pt idx="804">
                  <c:v>11/04/2019 03:00</c:v>
                </c:pt>
                <c:pt idx="805">
                  <c:v>11/04/2019 04:00</c:v>
                </c:pt>
                <c:pt idx="806">
                  <c:v>11/04/2019 05:00</c:v>
                </c:pt>
                <c:pt idx="807">
                  <c:v>11/04/2019 06:00</c:v>
                </c:pt>
                <c:pt idx="808">
                  <c:v>11/04/2019 07:00</c:v>
                </c:pt>
                <c:pt idx="809">
                  <c:v>11/04/2019 08:00</c:v>
                </c:pt>
                <c:pt idx="810">
                  <c:v>11/04/2019 09:00</c:v>
                </c:pt>
                <c:pt idx="811">
                  <c:v>11/04/2019 10:00</c:v>
                </c:pt>
                <c:pt idx="812">
                  <c:v>11/04/2019 11:00</c:v>
                </c:pt>
                <c:pt idx="813">
                  <c:v>11/04/2019 12:00</c:v>
                </c:pt>
                <c:pt idx="814">
                  <c:v>11/04/2019 13:00</c:v>
                </c:pt>
                <c:pt idx="815">
                  <c:v>11/04/2019 14:00</c:v>
                </c:pt>
                <c:pt idx="816">
                  <c:v>11/04/2019 15:00</c:v>
                </c:pt>
                <c:pt idx="817">
                  <c:v>11/04/2019 16:00</c:v>
                </c:pt>
                <c:pt idx="818">
                  <c:v>11/04/2019 17:00</c:v>
                </c:pt>
                <c:pt idx="819">
                  <c:v>11/04/2019 18:00</c:v>
                </c:pt>
                <c:pt idx="820">
                  <c:v>11/04/2019 19:00</c:v>
                </c:pt>
                <c:pt idx="821">
                  <c:v>11/04/2019 20:00</c:v>
                </c:pt>
                <c:pt idx="822">
                  <c:v>11/04/2019 21:00</c:v>
                </c:pt>
                <c:pt idx="823">
                  <c:v>11/04/2019 22:00</c:v>
                </c:pt>
                <c:pt idx="824">
                  <c:v>11/04/2019 23:00</c:v>
                </c:pt>
                <c:pt idx="825">
                  <c:v>11/05/2019 00:00</c:v>
                </c:pt>
                <c:pt idx="826">
                  <c:v>11/05/2019 01:00</c:v>
                </c:pt>
                <c:pt idx="827">
                  <c:v>11/05/2019 02:00</c:v>
                </c:pt>
                <c:pt idx="828">
                  <c:v>11/05/2019 03:00</c:v>
                </c:pt>
                <c:pt idx="829">
                  <c:v>11/05/2019 04:00</c:v>
                </c:pt>
                <c:pt idx="830">
                  <c:v>11/05/2019 05:00</c:v>
                </c:pt>
                <c:pt idx="831">
                  <c:v>11/05/2019 06:00</c:v>
                </c:pt>
                <c:pt idx="832">
                  <c:v>11/05/2019 07:00</c:v>
                </c:pt>
                <c:pt idx="833">
                  <c:v>11/05/2019 08:00</c:v>
                </c:pt>
                <c:pt idx="834">
                  <c:v>11/05/2019 09:00</c:v>
                </c:pt>
                <c:pt idx="835">
                  <c:v>11/05/2019 10:00</c:v>
                </c:pt>
                <c:pt idx="836">
                  <c:v>11/05/2019 11:00</c:v>
                </c:pt>
                <c:pt idx="837">
                  <c:v>11/05/2019 12:00</c:v>
                </c:pt>
                <c:pt idx="838">
                  <c:v>11/05/2019 13:00</c:v>
                </c:pt>
                <c:pt idx="839">
                  <c:v>11/05/2019 14:00</c:v>
                </c:pt>
                <c:pt idx="840">
                  <c:v>11/05/2019 15:00</c:v>
                </c:pt>
                <c:pt idx="841">
                  <c:v>11/05/2019 16:00</c:v>
                </c:pt>
                <c:pt idx="842">
                  <c:v>11/05/2019 17:00</c:v>
                </c:pt>
                <c:pt idx="843">
                  <c:v>11/05/2019 18:00</c:v>
                </c:pt>
                <c:pt idx="844">
                  <c:v>11/05/2019 19:00</c:v>
                </c:pt>
                <c:pt idx="845">
                  <c:v>11/05/2019 20:00</c:v>
                </c:pt>
                <c:pt idx="846">
                  <c:v>11/05/2019 21:00</c:v>
                </c:pt>
                <c:pt idx="847">
                  <c:v>11/05/2019 22:00</c:v>
                </c:pt>
                <c:pt idx="848">
                  <c:v>11/05/2019 23:00</c:v>
                </c:pt>
                <c:pt idx="849">
                  <c:v>11/06/2019 00:00</c:v>
                </c:pt>
                <c:pt idx="850">
                  <c:v>11/06/2019 01:00</c:v>
                </c:pt>
                <c:pt idx="851">
                  <c:v>11/06/2019 02:00</c:v>
                </c:pt>
                <c:pt idx="852">
                  <c:v>11/06/2019 03:00</c:v>
                </c:pt>
                <c:pt idx="853">
                  <c:v>11/06/2019 04:00</c:v>
                </c:pt>
                <c:pt idx="854">
                  <c:v>11/06/2019 05:00</c:v>
                </c:pt>
                <c:pt idx="855">
                  <c:v>11/06/2019 06:00</c:v>
                </c:pt>
                <c:pt idx="856">
                  <c:v>11/06/2019 07:00</c:v>
                </c:pt>
                <c:pt idx="857">
                  <c:v>11/06/2019 08:00</c:v>
                </c:pt>
                <c:pt idx="858">
                  <c:v>11/06/2019 09:00</c:v>
                </c:pt>
                <c:pt idx="859">
                  <c:v>11/06/2019 10:00</c:v>
                </c:pt>
                <c:pt idx="860">
                  <c:v>11/06/2019 11:00</c:v>
                </c:pt>
                <c:pt idx="861">
                  <c:v>11/06/2019 12:00</c:v>
                </c:pt>
                <c:pt idx="862">
                  <c:v>11/06/2019 13:00</c:v>
                </c:pt>
                <c:pt idx="863">
                  <c:v>11/06/2019 14:00</c:v>
                </c:pt>
                <c:pt idx="864">
                  <c:v>11/06/2019 15:00</c:v>
                </c:pt>
                <c:pt idx="865">
                  <c:v>11/06/2019 16:00</c:v>
                </c:pt>
                <c:pt idx="866">
                  <c:v>11/06/2019 17:00</c:v>
                </c:pt>
                <c:pt idx="867">
                  <c:v>11/06/2019 18:00</c:v>
                </c:pt>
                <c:pt idx="868">
                  <c:v>11/06/2019 19:00</c:v>
                </c:pt>
                <c:pt idx="869">
                  <c:v>11/06/2019 20:00</c:v>
                </c:pt>
                <c:pt idx="870">
                  <c:v>11/06/2019 21:00</c:v>
                </c:pt>
                <c:pt idx="871">
                  <c:v>11/06/2019 22:00</c:v>
                </c:pt>
                <c:pt idx="872">
                  <c:v>11/06/2019 23:00</c:v>
                </c:pt>
                <c:pt idx="873">
                  <c:v>11/07/2019 00:00</c:v>
                </c:pt>
                <c:pt idx="874">
                  <c:v>11/07/2019 01:00</c:v>
                </c:pt>
                <c:pt idx="875">
                  <c:v>11/07/2019 02:00</c:v>
                </c:pt>
                <c:pt idx="876">
                  <c:v>11/07/2019 03:00</c:v>
                </c:pt>
                <c:pt idx="877">
                  <c:v>11/07/2019 04:00</c:v>
                </c:pt>
                <c:pt idx="878">
                  <c:v>11/07/2019 05:00</c:v>
                </c:pt>
                <c:pt idx="879">
                  <c:v>11/07/2019 06:00</c:v>
                </c:pt>
                <c:pt idx="880">
                  <c:v>11/07/2019 07:00</c:v>
                </c:pt>
                <c:pt idx="881">
                  <c:v>11/07/2019 08:00</c:v>
                </c:pt>
                <c:pt idx="882">
                  <c:v>11/07/2019 09:00</c:v>
                </c:pt>
                <c:pt idx="883">
                  <c:v>11/07/2019 10:00</c:v>
                </c:pt>
                <c:pt idx="884">
                  <c:v>11/07/2019 11:00</c:v>
                </c:pt>
                <c:pt idx="885">
                  <c:v>11/07/2019 12:00</c:v>
                </c:pt>
                <c:pt idx="886">
                  <c:v>11/07/2019 13:00</c:v>
                </c:pt>
                <c:pt idx="887">
                  <c:v>11/07/2019 14:00</c:v>
                </c:pt>
                <c:pt idx="888">
                  <c:v>11/07/2019 15:00</c:v>
                </c:pt>
                <c:pt idx="889">
                  <c:v>11/07/2019 16:00</c:v>
                </c:pt>
                <c:pt idx="890">
                  <c:v>11/07/2019 17:00</c:v>
                </c:pt>
                <c:pt idx="891">
                  <c:v>11/07/2019 18:00</c:v>
                </c:pt>
                <c:pt idx="892">
                  <c:v>11/07/2019 19:00</c:v>
                </c:pt>
                <c:pt idx="893">
                  <c:v>11/07/2019 20:00</c:v>
                </c:pt>
                <c:pt idx="894">
                  <c:v>11/07/2019 21:00</c:v>
                </c:pt>
                <c:pt idx="895">
                  <c:v>11/07/2019 22:00</c:v>
                </c:pt>
                <c:pt idx="896">
                  <c:v>11/07/2019 23:00</c:v>
                </c:pt>
                <c:pt idx="897">
                  <c:v>11/08/2019 00:00</c:v>
                </c:pt>
                <c:pt idx="898">
                  <c:v>11/08/2019 01:00</c:v>
                </c:pt>
                <c:pt idx="899">
                  <c:v>11/08/2019 02:00</c:v>
                </c:pt>
                <c:pt idx="900">
                  <c:v>11/08/2019 03:00</c:v>
                </c:pt>
                <c:pt idx="901">
                  <c:v>11/08/2019 04:00</c:v>
                </c:pt>
                <c:pt idx="902">
                  <c:v>11/08/2019 05:00</c:v>
                </c:pt>
                <c:pt idx="903">
                  <c:v>11/08/2019 06:00</c:v>
                </c:pt>
                <c:pt idx="904">
                  <c:v>11/08/2019 07:00</c:v>
                </c:pt>
                <c:pt idx="905">
                  <c:v>11/08/2019 08:00</c:v>
                </c:pt>
                <c:pt idx="906">
                  <c:v>11/08/2019 09:00</c:v>
                </c:pt>
                <c:pt idx="907">
                  <c:v>11/08/2019 10:00</c:v>
                </c:pt>
                <c:pt idx="908">
                  <c:v>11/08/2019 11:00</c:v>
                </c:pt>
                <c:pt idx="909">
                  <c:v>11/08/2019 12:00</c:v>
                </c:pt>
                <c:pt idx="910">
                  <c:v>11/08/2019 13:00</c:v>
                </c:pt>
                <c:pt idx="911">
                  <c:v>11/08/2019 14:00</c:v>
                </c:pt>
                <c:pt idx="912">
                  <c:v>11/08/2019 15:00</c:v>
                </c:pt>
                <c:pt idx="913">
                  <c:v>11/08/2019 16:00</c:v>
                </c:pt>
                <c:pt idx="914">
                  <c:v>11/08/2019 17:00</c:v>
                </c:pt>
                <c:pt idx="915">
                  <c:v>11/08/2019 18:00</c:v>
                </c:pt>
                <c:pt idx="916">
                  <c:v>11/08/2019 19:00</c:v>
                </c:pt>
                <c:pt idx="917">
                  <c:v>11/08/2019 20:00</c:v>
                </c:pt>
                <c:pt idx="918">
                  <c:v>11/08/2019 21:00</c:v>
                </c:pt>
                <c:pt idx="919">
                  <c:v>11/08/2019 22:00</c:v>
                </c:pt>
                <c:pt idx="920">
                  <c:v>11/08/2019 23:00</c:v>
                </c:pt>
                <c:pt idx="921">
                  <c:v>11/09/2019 00:00</c:v>
                </c:pt>
                <c:pt idx="922">
                  <c:v>11/09/2019 01:00</c:v>
                </c:pt>
                <c:pt idx="923">
                  <c:v>11/09/2019 02:00</c:v>
                </c:pt>
                <c:pt idx="924">
                  <c:v>11/09/2019 03:00</c:v>
                </c:pt>
                <c:pt idx="925">
                  <c:v>11/09/2019 04:00</c:v>
                </c:pt>
                <c:pt idx="926">
                  <c:v>11/09/2019 05:00</c:v>
                </c:pt>
                <c:pt idx="927">
                  <c:v>11/09/2019 06:00</c:v>
                </c:pt>
                <c:pt idx="928">
                  <c:v>11/09/2019 07:00</c:v>
                </c:pt>
                <c:pt idx="929">
                  <c:v>11/09/2019 08:00</c:v>
                </c:pt>
                <c:pt idx="930">
                  <c:v>11/09/2019 09:00</c:v>
                </c:pt>
                <c:pt idx="931">
                  <c:v>11/09/2019 10:00</c:v>
                </c:pt>
                <c:pt idx="932">
                  <c:v>11/09/2019 11:00</c:v>
                </c:pt>
                <c:pt idx="933">
                  <c:v>11/09/2019 12:00</c:v>
                </c:pt>
                <c:pt idx="934">
                  <c:v>11/09/2019 13:00</c:v>
                </c:pt>
                <c:pt idx="935">
                  <c:v>11/09/2019 14:00</c:v>
                </c:pt>
                <c:pt idx="936">
                  <c:v>11/09/2019 15:00</c:v>
                </c:pt>
                <c:pt idx="937">
                  <c:v>11/09/2019 16:00</c:v>
                </c:pt>
                <c:pt idx="938">
                  <c:v>11/09/2019 17:00</c:v>
                </c:pt>
                <c:pt idx="939">
                  <c:v>11/09/2019 18:00</c:v>
                </c:pt>
                <c:pt idx="940">
                  <c:v>11/09/2019 19:00</c:v>
                </c:pt>
                <c:pt idx="941">
                  <c:v>11/09/2019 20:00</c:v>
                </c:pt>
                <c:pt idx="942">
                  <c:v>11/09/2019 21:00</c:v>
                </c:pt>
                <c:pt idx="943">
                  <c:v>11/09/2019 22:00</c:v>
                </c:pt>
                <c:pt idx="944">
                  <c:v>11/09/2019 23:00</c:v>
                </c:pt>
                <c:pt idx="945">
                  <c:v>11/10/2019 00:00</c:v>
                </c:pt>
                <c:pt idx="946">
                  <c:v>11/10/2019 01:00</c:v>
                </c:pt>
                <c:pt idx="947">
                  <c:v>11/10/2019 02:00</c:v>
                </c:pt>
                <c:pt idx="948">
                  <c:v>11/10/2019 03:00</c:v>
                </c:pt>
                <c:pt idx="949">
                  <c:v>11/10/2019 04:00</c:v>
                </c:pt>
                <c:pt idx="950">
                  <c:v>11/10/2019 05:00</c:v>
                </c:pt>
                <c:pt idx="951">
                  <c:v>11/10/2019 06:00</c:v>
                </c:pt>
                <c:pt idx="952">
                  <c:v>11/10/2019 07:00</c:v>
                </c:pt>
                <c:pt idx="953">
                  <c:v>11/10/2019 08:00</c:v>
                </c:pt>
                <c:pt idx="954">
                  <c:v>11/10/2019 09:00</c:v>
                </c:pt>
                <c:pt idx="955">
                  <c:v>11/10/2019 10:00</c:v>
                </c:pt>
                <c:pt idx="956">
                  <c:v>11/10/2019 11:00</c:v>
                </c:pt>
                <c:pt idx="957">
                  <c:v>11/10/2019 12:00</c:v>
                </c:pt>
                <c:pt idx="958">
                  <c:v>11/10/2019 13:00</c:v>
                </c:pt>
                <c:pt idx="959">
                  <c:v>11/10/2019 14:00</c:v>
                </c:pt>
                <c:pt idx="960">
                  <c:v>11/10/2019 15:00</c:v>
                </c:pt>
                <c:pt idx="961">
                  <c:v>11/10/2019 16:00</c:v>
                </c:pt>
                <c:pt idx="962">
                  <c:v>11/10/2019 17:00</c:v>
                </c:pt>
                <c:pt idx="963">
                  <c:v>11/10/2019 18:00</c:v>
                </c:pt>
                <c:pt idx="964">
                  <c:v>11/10/2019 19:00</c:v>
                </c:pt>
                <c:pt idx="965">
                  <c:v>11/10/2019 20:00</c:v>
                </c:pt>
                <c:pt idx="966">
                  <c:v>11/10/2019 21:00</c:v>
                </c:pt>
                <c:pt idx="967">
                  <c:v>11/10/2019 22:00</c:v>
                </c:pt>
                <c:pt idx="968">
                  <c:v>11/10/2019 23:00</c:v>
                </c:pt>
                <c:pt idx="969">
                  <c:v>11/11/2019 00:00</c:v>
                </c:pt>
                <c:pt idx="970">
                  <c:v>11/11/2019 01:00</c:v>
                </c:pt>
                <c:pt idx="971">
                  <c:v>11/11/2019 02:00</c:v>
                </c:pt>
                <c:pt idx="972">
                  <c:v>11/11/2019 03:00</c:v>
                </c:pt>
                <c:pt idx="973">
                  <c:v>11/11/2019 04:00</c:v>
                </c:pt>
                <c:pt idx="974">
                  <c:v>11/11/2019 05:00</c:v>
                </c:pt>
                <c:pt idx="975">
                  <c:v>11/11/2019 06:00</c:v>
                </c:pt>
                <c:pt idx="976">
                  <c:v>11/11/2019 07:00</c:v>
                </c:pt>
                <c:pt idx="977">
                  <c:v>11/11/2019 08:00</c:v>
                </c:pt>
                <c:pt idx="978">
                  <c:v>11/11/2019 09:00</c:v>
                </c:pt>
                <c:pt idx="979">
                  <c:v>11/11/2019 10:00</c:v>
                </c:pt>
                <c:pt idx="980">
                  <c:v>11/11/2019 11:00</c:v>
                </c:pt>
                <c:pt idx="981">
                  <c:v>11/11/2019 12:00</c:v>
                </c:pt>
                <c:pt idx="982">
                  <c:v>11/11/2019 13:00</c:v>
                </c:pt>
                <c:pt idx="983">
                  <c:v>11/11/2019 14:00</c:v>
                </c:pt>
                <c:pt idx="984">
                  <c:v>11/11/2019 15:00</c:v>
                </c:pt>
                <c:pt idx="985">
                  <c:v>11/11/2019 16:00</c:v>
                </c:pt>
                <c:pt idx="986">
                  <c:v>11/11/2019 17:00</c:v>
                </c:pt>
                <c:pt idx="987">
                  <c:v>11/11/2019 18:00</c:v>
                </c:pt>
                <c:pt idx="988">
                  <c:v>11/11/2019 19:00</c:v>
                </c:pt>
                <c:pt idx="989">
                  <c:v>11/11/2019 20:00</c:v>
                </c:pt>
                <c:pt idx="990">
                  <c:v>11/11/2019 21:00</c:v>
                </c:pt>
                <c:pt idx="991">
                  <c:v>11/11/2019 22:00</c:v>
                </c:pt>
                <c:pt idx="992">
                  <c:v>11/11/2019 23:00</c:v>
                </c:pt>
                <c:pt idx="993">
                  <c:v>11/12/2019 00:00</c:v>
                </c:pt>
                <c:pt idx="994">
                  <c:v>11/12/2019 01:00</c:v>
                </c:pt>
                <c:pt idx="995">
                  <c:v>11/12/2019 02:00</c:v>
                </c:pt>
                <c:pt idx="996">
                  <c:v>11/12/2019 03:00</c:v>
                </c:pt>
                <c:pt idx="997">
                  <c:v>11/12/2019 04:00</c:v>
                </c:pt>
                <c:pt idx="998">
                  <c:v>11/12/2019 05:00</c:v>
                </c:pt>
                <c:pt idx="999">
                  <c:v>11/12/2019 06:00</c:v>
                </c:pt>
                <c:pt idx="1000">
                  <c:v>11/12/2019 07:00</c:v>
                </c:pt>
                <c:pt idx="1001">
                  <c:v>11/12/2019 08:00</c:v>
                </c:pt>
                <c:pt idx="1002">
                  <c:v>11/12/2019 09:00</c:v>
                </c:pt>
                <c:pt idx="1003">
                  <c:v>11/12/2019 10:00</c:v>
                </c:pt>
                <c:pt idx="1004">
                  <c:v>11/12/2019 11:00</c:v>
                </c:pt>
                <c:pt idx="1005">
                  <c:v>11/12/2019 12:00</c:v>
                </c:pt>
                <c:pt idx="1006">
                  <c:v>11/12/2019 13:00</c:v>
                </c:pt>
                <c:pt idx="1007">
                  <c:v>11/12/2019 14:00</c:v>
                </c:pt>
                <c:pt idx="1008">
                  <c:v>11/12/2019 15:00</c:v>
                </c:pt>
                <c:pt idx="1009">
                  <c:v>11/12/2019 16:00</c:v>
                </c:pt>
                <c:pt idx="1010">
                  <c:v>11/12/2019 17:00</c:v>
                </c:pt>
                <c:pt idx="1011">
                  <c:v>11/12/2019 18:00</c:v>
                </c:pt>
                <c:pt idx="1012">
                  <c:v>11/12/2019 19:00</c:v>
                </c:pt>
                <c:pt idx="1013">
                  <c:v>11/12/2019 20:00</c:v>
                </c:pt>
                <c:pt idx="1014">
                  <c:v>11/12/2019 21:00</c:v>
                </c:pt>
                <c:pt idx="1015">
                  <c:v>11/12/2019 22:00</c:v>
                </c:pt>
                <c:pt idx="1016">
                  <c:v>11/12/2019 23:00</c:v>
                </c:pt>
                <c:pt idx="1017">
                  <c:v>11/13/2019 00:00</c:v>
                </c:pt>
                <c:pt idx="1018">
                  <c:v>11/13/2019 01:00</c:v>
                </c:pt>
                <c:pt idx="1019">
                  <c:v>11/13/2019 02:00</c:v>
                </c:pt>
                <c:pt idx="1020">
                  <c:v>11/13/2019 03:00</c:v>
                </c:pt>
                <c:pt idx="1021">
                  <c:v>11/13/2019 04:00</c:v>
                </c:pt>
                <c:pt idx="1022">
                  <c:v>11/13/2019 05:00</c:v>
                </c:pt>
                <c:pt idx="1023">
                  <c:v>11/13/2019 06:00</c:v>
                </c:pt>
                <c:pt idx="1024">
                  <c:v>11/13/2019 07:00</c:v>
                </c:pt>
                <c:pt idx="1025">
                  <c:v>11/13/2019 08:00</c:v>
                </c:pt>
                <c:pt idx="1026">
                  <c:v>11/13/2019 09:00</c:v>
                </c:pt>
                <c:pt idx="1027">
                  <c:v>11/13/2019 10:00</c:v>
                </c:pt>
                <c:pt idx="1028">
                  <c:v>11/13/2019 11:00</c:v>
                </c:pt>
                <c:pt idx="1029">
                  <c:v>11/13/2019 13:00</c:v>
                </c:pt>
                <c:pt idx="1030">
                  <c:v>11/13/2019 14:00</c:v>
                </c:pt>
                <c:pt idx="1031">
                  <c:v>11/13/2019 15:00</c:v>
                </c:pt>
                <c:pt idx="1032">
                  <c:v>11/13/2019 16:00</c:v>
                </c:pt>
                <c:pt idx="1033">
                  <c:v>11/13/2019 17:00</c:v>
                </c:pt>
                <c:pt idx="1034">
                  <c:v>11/13/2019 18:00</c:v>
                </c:pt>
                <c:pt idx="1035">
                  <c:v>11/13/2019 19:00</c:v>
                </c:pt>
                <c:pt idx="1036">
                  <c:v>11/13/2019 20:00</c:v>
                </c:pt>
                <c:pt idx="1037">
                  <c:v>11/13/2019 21:00</c:v>
                </c:pt>
                <c:pt idx="1038">
                  <c:v>11/13/2019 22:00</c:v>
                </c:pt>
                <c:pt idx="1039">
                  <c:v>11/13/2019 23:00</c:v>
                </c:pt>
                <c:pt idx="1040">
                  <c:v>11/14/2019 00:00</c:v>
                </c:pt>
                <c:pt idx="1041">
                  <c:v>11/14/2019 01:00</c:v>
                </c:pt>
                <c:pt idx="1042">
                  <c:v>11/14/2019 02:00</c:v>
                </c:pt>
                <c:pt idx="1043">
                  <c:v>11/14/2019 03:00</c:v>
                </c:pt>
                <c:pt idx="1044">
                  <c:v>11/14/2019 04:00</c:v>
                </c:pt>
                <c:pt idx="1045">
                  <c:v>11/14/2019 05:00</c:v>
                </c:pt>
                <c:pt idx="1046">
                  <c:v>11/14/2019 06:00</c:v>
                </c:pt>
                <c:pt idx="1047">
                  <c:v>11/14/2019 07:00</c:v>
                </c:pt>
                <c:pt idx="1048">
                  <c:v>11/14/2019 08:00</c:v>
                </c:pt>
                <c:pt idx="1049">
                  <c:v>11/14/2019 09:00</c:v>
                </c:pt>
                <c:pt idx="1050">
                  <c:v>11/14/2019 10:00</c:v>
                </c:pt>
                <c:pt idx="1051">
                  <c:v>11/14/2019 11:00</c:v>
                </c:pt>
                <c:pt idx="1052">
                  <c:v>11/14/2019 12:00</c:v>
                </c:pt>
                <c:pt idx="1053">
                  <c:v>11/14/2019 13:00</c:v>
                </c:pt>
                <c:pt idx="1054">
                  <c:v>11/14/2019 14:00</c:v>
                </c:pt>
                <c:pt idx="1055">
                  <c:v>11/14/2019 15:00</c:v>
                </c:pt>
                <c:pt idx="1056">
                  <c:v>11/14/2019 16:00</c:v>
                </c:pt>
                <c:pt idx="1057">
                  <c:v>11/14/2019 17:00</c:v>
                </c:pt>
                <c:pt idx="1058">
                  <c:v>11/14/2019 18:00</c:v>
                </c:pt>
                <c:pt idx="1059">
                  <c:v>11/14/2019 19:00</c:v>
                </c:pt>
                <c:pt idx="1060">
                  <c:v>11/14/2019 20:00</c:v>
                </c:pt>
                <c:pt idx="1061">
                  <c:v>11/14/2019 21:00</c:v>
                </c:pt>
                <c:pt idx="1062">
                  <c:v>11/14/2019 22:00</c:v>
                </c:pt>
                <c:pt idx="1063">
                  <c:v>11/14/2019 23:00</c:v>
                </c:pt>
                <c:pt idx="1064">
                  <c:v>11/15/2019 00:00</c:v>
                </c:pt>
                <c:pt idx="1065">
                  <c:v>11/15/2019 01:00</c:v>
                </c:pt>
                <c:pt idx="1066">
                  <c:v>11/15/2019 02:00</c:v>
                </c:pt>
                <c:pt idx="1067">
                  <c:v>11/15/2019 03:00</c:v>
                </c:pt>
                <c:pt idx="1068">
                  <c:v>11/15/2019 04:00</c:v>
                </c:pt>
                <c:pt idx="1069">
                  <c:v>11/15/2019 05:00</c:v>
                </c:pt>
                <c:pt idx="1070">
                  <c:v>11/15/2019 06:00</c:v>
                </c:pt>
                <c:pt idx="1071">
                  <c:v>11/15/2019 07:00</c:v>
                </c:pt>
                <c:pt idx="1072">
                  <c:v>11/15/2019 08:00</c:v>
                </c:pt>
                <c:pt idx="1073">
                  <c:v>11/15/2019 09:00</c:v>
                </c:pt>
                <c:pt idx="1074">
                  <c:v>11/15/2019 10:00</c:v>
                </c:pt>
                <c:pt idx="1075">
                  <c:v>11/15/2019 11:00</c:v>
                </c:pt>
                <c:pt idx="1076">
                  <c:v>11/15/2019 12:00</c:v>
                </c:pt>
                <c:pt idx="1077">
                  <c:v>11/15/2019 13:00</c:v>
                </c:pt>
                <c:pt idx="1078">
                  <c:v>11/15/2019 14:00</c:v>
                </c:pt>
                <c:pt idx="1079">
                  <c:v>11/15/2019 15:00</c:v>
                </c:pt>
                <c:pt idx="1080">
                  <c:v>11/15/2019 16:00</c:v>
                </c:pt>
                <c:pt idx="1081">
                  <c:v>11/15/2019 17:00</c:v>
                </c:pt>
                <c:pt idx="1082">
                  <c:v>11/15/2019 18:00</c:v>
                </c:pt>
                <c:pt idx="1083">
                  <c:v>11/15/2019 19:00</c:v>
                </c:pt>
                <c:pt idx="1084">
                  <c:v>11/15/2019 20:00</c:v>
                </c:pt>
                <c:pt idx="1085">
                  <c:v>11/15/2019 21:00</c:v>
                </c:pt>
                <c:pt idx="1086">
                  <c:v>11/15/2019 22:00</c:v>
                </c:pt>
                <c:pt idx="1087">
                  <c:v>11/15/2019 23:00</c:v>
                </c:pt>
                <c:pt idx="1088">
                  <c:v>11/16/2019 00:00</c:v>
                </c:pt>
                <c:pt idx="1089">
                  <c:v>11/16/2019 01:00</c:v>
                </c:pt>
                <c:pt idx="1090">
                  <c:v>11/16/2019 02:00</c:v>
                </c:pt>
                <c:pt idx="1091">
                  <c:v>11/16/2019 03:00</c:v>
                </c:pt>
                <c:pt idx="1092">
                  <c:v>11/16/2019 04:00</c:v>
                </c:pt>
                <c:pt idx="1093">
                  <c:v>11/16/2019 05:00</c:v>
                </c:pt>
                <c:pt idx="1094">
                  <c:v>11/16/2019 06:00</c:v>
                </c:pt>
                <c:pt idx="1095">
                  <c:v>11/16/2019 07:00</c:v>
                </c:pt>
                <c:pt idx="1096">
                  <c:v>11/16/2019 08:00</c:v>
                </c:pt>
                <c:pt idx="1097">
                  <c:v>11/16/2019 09:00</c:v>
                </c:pt>
                <c:pt idx="1098">
                  <c:v>11/16/2019 10:00</c:v>
                </c:pt>
                <c:pt idx="1099">
                  <c:v>11/16/2019 11:00</c:v>
                </c:pt>
                <c:pt idx="1100">
                  <c:v>11/16/2019 12:00</c:v>
                </c:pt>
                <c:pt idx="1101">
                  <c:v>11/16/2019 13:00</c:v>
                </c:pt>
                <c:pt idx="1102">
                  <c:v>11/16/2019 14:00</c:v>
                </c:pt>
                <c:pt idx="1103">
                  <c:v>11/16/2019 15:00</c:v>
                </c:pt>
                <c:pt idx="1104">
                  <c:v>11/16/2019 16:00</c:v>
                </c:pt>
                <c:pt idx="1105">
                  <c:v>11/16/2019 17:00</c:v>
                </c:pt>
                <c:pt idx="1106">
                  <c:v>11/16/2019 18:00</c:v>
                </c:pt>
                <c:pt idx="1107">
                  <c:v>11/16/2019 19:00</c:v>
                </c:pt>
                <c:pt idx="1108">
                  <c:v>11/16/2019 20:00</c:v>
                </c:pt>
                <c:pt idx="1109">
                  <c:v>11/16/2019 21:00</c:v>
                </c:pt>
                <c:pt idx="1110">
                  <c:v>11/16/2019 22:00</c:v>
                </c:pt>
                <c:pt idx="1111">
                  <c:v>11/16/2019 23:00</c:v>
                </c:pt>
                <c:pt idx="1112">
                  <c:v>11/17/2019 00:00</c:v>
                </c:pt>
                <c:pt idx="1113">
                  <c:v>11/17/2019 01:00</c:v>
                </c:pt>
                <c:pt idx="1114">
                  <c:v>11/17/2019 02:00</c:v>
                </c:pt>
                <c:pt idx="1115">
                  <c:v>11/17/2019 03:00</c:v>
                </c:pt>
                <c:pt idx="1116">
                  <c:v>11/17/2019 04:00</c:v>
                </c:pt>
                <c:pt idx="1117">
                  <c:v>11/17/2019 05:00</c:v>
                </c:pt>
                <c:pt idx="1118">
                  <c:v>11/17/2019 06:00</c:v>
                </c:pt>
                <c:pt idx="1119">
                  <c:v>11/17/2019 07:00</c:v>
                </c:pt>
                <c:pt idx="1120">
                  <c:v>11/17/2019 08:00</c:v>
                </c:pt>
                <c:pt idx="1121">
                  <c:v>11/17/2019 09:00</c:v>
                </c:pt>
                <c:pt idx="1122">
                  <c:v>11/17/2019 10:00</c:v>
                </c:pt>
                <c:pt idx="1123">
                  <c:v>11/17/2019 11:00</c:v>
                </c:pt>
                <c:pt idx="1124">
                  <c:v>11/17/2019 12:00</c:v>
                </c:pt>
                <c:pt idx="1125">
                  <c:v>11/17/2019 13:00</c:v>
                </c:pt>
                <c:pt idx="1126">
                  <c:v>11/17/2019 14:00</c:v>
                </c:pt>
                <c:pt idx="1127">
                  <c:v>11/17/2019 15:00</c:v>
                </c:pt>
                <c:pt idx="1128">
                  <c:v>11/17/2019 16:00</c:v>
                </c:pt>
                <c:pt idx="1129">
                  <c:v>11/17/2019 17:00</c:v>
                </c:pt>
                <c:pt idx="1130">
                  <c:v>11/17/2019 18:00</c:v>
                </c:pt>
                <c:pt idx="1131">
                  <c:v>11/17/2019 19:00</c:v>
                </c:pt>
                <c:pt idx="1132">
                  <c:v>11/17/2019 20:00</c:v>
                </c:pt>
                <c:pt idx="1133">
                  <c:v>11/17/2019 21:00</c:v>
                </c:pt>
                <c:pt idx="1134">
                  <c:v>11/17/2019 22:00</c:v>
                </c:pt>
                <c:pt idx="1135">
                  <c:v>11/17/2019 23:00</c:v>
                </c:pt>
                <c:pt idx="1136">
                  <c:v>11/18/2019 00:00</c:v>
                </c:pt>
                <c:pt idx="1137">
                  <c:v>11/18/2019 01:00</c:v>
                </c:pt>
                <c:pt idx="1138">
                  <c:v>11/18/2019 02:00</c:v>
                </c:pt>
                <c:pt idx="1139">
                  <c:v>11/18/2019 03:00</c:v>
                </c:pt>
                <c:pt idx="1140">
                  <c:v>11/18/2019 04:00</c:v>
                </c:pt>
                <c:pt idx="1141">
                  <c:v>11/18/2019 05:00</c:v>
                </c:pt>
                <c:pt idx="1142">
                  <c:v>11/18/2019 06:00</c:v>
                </c:pt>
                <c:pt idx="1143">
                  <c:v>11/18/2019 07:00</c:v>
                </c:pt>
                <c:pt idx="1144">
                  <c:v>11/18/2019 08:00</c:v>
                </c:pt>
                <c:pt idx="1145">
                  <c:v>11/18/2019 09:00</c:v>
                </c:pt>
                <c:pt idx="1146">
                  <c:v>11/18/2019 10:00</c:v>
                </c:pt>
                <c:pt idx="1147">
                  <c:v>11/18/2019 11:00</c:v>
                </c:pt>
                <c:pt idx="1148">
                  <c:v>11/18/2019 12:00</c:v>
                </c:pt>
                <c:pt idx="1149">
                  <c:v>11/18/2019 13:00</c:v>
                </c:pt>
                <c:pt idx="1150">
                  <c:v>11/18/2019 14:00</c:v>
                </c:pt>
                <c:pt idx="1151">
                  <c:v>11/18/2019 15:00</c:v>
                </c:pt>
                <c:pt idx="1152">
                  <c:v>11/18/2019 16:00</c:v>
                </c:pt>
                <c:pt idx="1153">
                  <c:v>11/18/2019 17:00</c:v>
                </c:pt>
                <c:pt idx="1154">
                  <c:v>11/18/2019 18:00</c:v>
                </c:pt>
                <c:pt idx="1155">
                  <c:v>11/18/2019 19:00</c:v>
                </c:pt>
                <c:pt idx="1156">
                  <c:v>11/18/2019 20:00</c:v>
                </c:pt>
                <c:pt idx="1157">
                  <c:v>11/18/2019 21:00</c:v>
                </c:pt>
                <c:pt idx="1158">
                  <c:v>11/18/2019 22:00</c:v>
                </c:pt>
                <c:pt idx="1159">
                  <c:v>11/18/2019 23:00</c:v>
                </c:pt>
                <c:pt idx="1160">
                  <c:v>11/19/2019 00:00</c:v>
                </c:pt>
                <c:pt idx="1161">
                  <c:v>11/19/2019 01:00</c:v>
                </c:pt>
                <c:pt idx="1162">
                  <c:v>11/19/2019 02:00</c:v>
                </c:pt>
                <c:pt idx="1163">
                  <c:v>11/19/2019 03:00</c:v>
                </c:pt>
                <c:pt idx="1164">
                  <c:v>11/19/2019 04:00</c:v>
                </c:pt>
                <c:pt idx="1165">
                  <c:v>11/19/2019 05:00</c:v>
                </c:pt>
                <c:pt idx="1166">
                  <c:v>11/19/2019 06:00</c:v>
                </c:pt>
                <c:pt idx="1167">
                  <c:v>11/19/2019 07:00</c:v>
                </c:pt>
                <c:pt idx="1168">
                  <c:v>11/19/2019 08:00</c:v>
                </c:pt>
                <c:pt idx="1169">
                  <c:v>11/19/2019 09:00</c:v>
                </c:pt>
                <c:pt idx="1170">
                  <c:v>11/19/2019 10:00</c:v>
                </c:pt>
                <c:pt idx="1171">
                  <c:v>11/19/2019 11:00</c:v>
                </c:pt>
                <c:pt idx="1172">
                  <c:v>11/19/2019 12:00</c:v>
                </c:pt>
                <c:pt idx="1173">
                  <c:v>11/19/2019 13:00</c:v>
                </c:pt>
                <c:pt idx="1174">
                  <c:v>11/19/2019 14:00</c:v>
                </c:pt>
                <c:pt idx="1175">
                  <c:v>11/19/2019 15:00</c:v>
                </c:pt>
                <c:pt idx="1176">
                  <c:v>11/19/2019 16:00</c:v>
                </c:pt>
                <c:pt idx="1177">
                  <c:v>11/19/2019 17:00</c:v>
                </c:pt>
                <c:pt idx="1178">
                  <c:v>11/19/2019 18:00</c:v>
                </c:pt>
                <c:pt idx="1179">
                  <c:v>11/19/2019 19:00</c:v>
                </c:pt>
                <c:pt idx="1180">
                  <c:v>11/19/2019 20:00</c:v>
                </c:pt>
                <c:pt idx="1181">
                  <c:v>11/19/2019 21:00</c:v>
                </c:pt>
                <c:pt idx="1182">
                  <c:v>11/19/2019 22:00</c:v>
                </c:pt>
                <c:pt idx="1183">
                  <c:v>11/19/2019 23:00</c:v>
                </c:pt>
                <c:pt idx="1184">
                  <c:v>11/20/2019 00:00</c:v>
                </c:pt>
                <c:pt idx="1185">
                  <c:v>11/20/2019 01:00</c:v>
                </c:pt>
                <c:pt idx="1186">
                  <c:v>11/20/2019 02:00</c:v>
                </c:pt>
                <c:pt idx="1187">
                  <c:v>11/20/2019 03:00</c:v>
                </c:pt>
                <c:pt idx="1188">
                  <c:v>11/20/2019 04:00</c:v>
                </c:pt>
                <c:pt idx="1189">
                  <c:v>11/20/2019 05:00</c:v>
                </c:pt>
                <c:pt idx="1190">
                  <c:v>11/20/2019 06:00</c:v>
                </c:pt>
                <c:pt idx="1191">
                  <c:v>11/20/2019 07:00</c:v>
                </c:pt>
                <c:pt idx="1192">
                  <c:v>11/20/2019 08:00</c:v>
                </c:pt>
                <c:pt idx="1193">
                  <c:v>11/20/2019 09:00</c:v>
                </c:pt>
                <c:pt idx="1194">
                  <c:v>11/20/2019 10:00</c:v>
                </c:pt>
                <c:pt idx="1195">
                  <c:v>11/20/2019 11:00</c:v>
                </c:pt>
                <c:pt idx="1196">
                  <c:v>11/20/2019 12:00</c:v>
                </c:pt>
                <c:pt idx="1197">
                  <c:v>11/20/2019 13:00</c:v>
                </c:pt>
                <c:pt idx="1198">
                  <c:v>11/20/2019 14:00</c:v>
                </c:pt>
                <c:pt idx="1199">
                  <c:v>11/20/2019 15:00</c:v>
                </c:pt>
                <c:pt idx="1200">
                  <c:v>11/20/2019 16:00</c:v>
                </c:pt>
                <c:pt idx="1201">
                  <c:v>11/20/2019 17:00</c:v>
                </c:pt>
                <c:pt idx="1202">
                  <c:v>11/20/2019 18:00</c:v>
                </c:pt>
                <c:pt idx="1203">
                  <c:v>11/20/2019 19:00</c:v>
                </c:pt>
                <c:pt idx="1204">
                  <c:v>11/20/2019 20:00</c:v>
                </c:pt>
                <c:pt idx="1205">
                  <c:v>11/20/2019 21:00</c:v>
                </c:pt>
                <c:pt idx="1206">
                  <c:v>11/20/2019 22:00</c:v>
                </c:pt>
                <c:pt idx="1207">
                  <c:v>11/20/2019 23:00</c:v>
                </c:pt>
                <c:pt idx="1208">
                  <c:v>11/21/2019 00:00</c:v>
                </c:pt>
                <c:pt idx="1209">
                  <c:v>11/21/2019 01:00</c:v>
                </c:pt>
                <c:pt idx="1210">
                  <c:v>11/21/2019 02:00</c:v>
                </c:pt>
                <c:pt idx="1211">
                  <c:v>11/21/2019 03:00</c:v>
                </c:pt>
                <c:pt idx="1212">
                  <c:v>11/21/2019 04:00</c:v>
                </c:pt>
                <c:pt idx="1213">
                  <c:v>11/21/2019 05:00</c:v>
                </c:pt>
                <c:pt idx="1214">
                  <c:v>11/21/2019 06:00</c:v>
                </c:pt>
                <c:pt idx="1215">
                  <c:v>11/21/2019 07:00</c:v>
                </c:pt>
                <c:pt idx="1216">
                  <c:v>11/21/2019 08:00</c:v>
                </c:pt>
                <c:pt idx="1217">
                  <c:v>11/21/2019 09:00</c:v>
                </c:pt>
                <c:pt idx="1218">
                  <c:v>11/21/2019 10:00</c:v>
                </c:pt>
                <c:pt idx="1219">
                  <c:v>11/21/2019 11:00</c:v>
                </c:pt>
                <c:pt idx="1220">
                  <c:v>11/21/2019 12:00</c:v>
                </c:pt>
                <c:pt idx="1221">
                  <c:v>11/21/2019 13:00</c:v>
                </c:pt>
                <c:pt idx="1222">
                  <c:v>11/21/2019 14:00</c:v>
                </c:pt>
                <c:pt idx="1223">
                  <c:v>11/21/2019 15:00</c:v>
                </c:pt>
                <c:pt idx="1224">
                  <c:v>11/21/2019 16:00</c:v>
                </c:pt>
                <c:pt idx="1225">
                  <c:v>11/21/2019 17:00</c:v>
                </c:pt>
                <c:pt idx="1226">
                  <c:v>11/21/2019 18:00</c:v>
                </c:pt>
                <c:pt idx="1227">
                  <c:v>11/21/2019 19:00</c:v>
                </c:pt>
                <c:pt idx="1228">
                  <c:v>11/21/2019 20:00</c:v>
                </c:pt>
                <c:pt idx="1229">
                  <c:v>11/21/2019 21:00</c:v>
                </c:pt>
                <c:pt idx="1230">
                  <c:v>11/21/2019 22:00</c:v>
                </c:pt>
                <c:pt idx="1231">
                  <c:v>11/21/2019 23:00</c:v>
                </c:pt>
                <c:pt idx="1232">
                  <c:v>11/22/2019 00:00</c:v>
                </c:pt>
                <c:pt idx="1233">
                  <c:v>11/22/2019 01:00</c:v>
                </c:pt>
                <c:pt idx="1234">
                  <c:v>11/22/2019 02:00</c:v>
                </c:pt>
                <c:pt idx="1235">
                  <c:v>11/22/2019 03:00</c:v>
                </c:pt>
                <c:pt idx="1236">
                  <c:v>11/22/2019 04:00</c:v>
                </c:pt>
                <c:pt idx="1237">
                  <c:v>11/22/2019 05:00</c:v>
                </c:pt>
                <c:pt idx="1238">
                  <c:v>11/22/2019 06:00</c:v>
                </c:pt>
                <c:pt idx="1239">
                  <c:v>11/22/2019 07:00</c:v>
                </c:pt>
                <c:pt idx="1240">
                  <c:v>11/22/2019 08:00</c:v>
                </c:pt>
                <c:pt idx="1241">
                  <c:v>11/22/2019 09:00</c:v>
                </c:pt>
                <c:pt idx="1242">
                  <c:v>11/22/2019 10:00</c:v>
                </c:pt>
                <c:pt idx="1243">
                  <c:v>11/22/2019 11:00</c:v>
                </c:pt>
                <c:pt idx="1244">
                  <c:v>11/22/2019 12:00</c:v>
                </c:pt>
                <c:pt idx="1245">
                  <c:v>11/22/2019 13:00</c:v>
                </c:pt>
                <c:pt idx="1246">
                  <c:v>11/22/2019 14:00</c:v>
                </c:pt>
                <c:pt idx="1247">
                  <c:v>11/22/2019 15:00</c:v>
                </c:pt>
                <c:pt idx="1248">
                  <c:v>11/22/2019 16:00</c:v>
                </c:pt>
                <c:pt idx="1249">
                  <c:v>11/22/2019 17:00</c:v>
                </c:pt>
                <c:pt idx="1250">
                  <c:v>11/22/2019 18:00</c:v>
                </c:pt>
                <c:pt idx="1251">
                  <c:v>11/22/2019 19:00</c:v>
                </c:pt>
                <c:pt idx="1252">
                  <c:v>11/22/2019 20:00</c:v>
                </c:pt>
                <c:pt idx="1253">
                  <c:v>11/22/2019 21:00</c:v>
                </c:pt>
                <c:pt idx="1254">
                  <c:v>11/22/2019 22:00</c:v>
                </c:pt>
                <c:pt idx="1255">
                  <c:v>11/22/2019 23:00</c:v>
                </c:pt>
                <c:pt idx="1256">
                  <c:v>11/23/2019 00:00</c:v>
                </c:pt>
                <c:pt idx="1257">
                  <c:v>11/23/2019 01:00</c:v>
                </c:pt>
                <c:pt idx="1258">
                  <c:v>11/23/2019 02:00</c:v>
                </c:pt>
                <c:pt idx="1259">
                  <c:v>11/23/2019 03:00</c:v>
                </c:pt>
                <c:pt idx="1260">
                  <c:v>11/23/2019 04:00</c:v>
                </c:pt>
                <c:pt idx="1261">
                  <c:v>11/23/2019 05:00</c:v>
                </c:pt>
                <c:pt idx="1262">
                  <c:v>11/23/2019 06:00</c:v>
                </c:pt>
                <c:pt idx="1263">
                  <c:v>11/23/2019 07:00</c:v>
                </c:pt>
                <c:pt idx="1264">
                  <c:v>11/23/2019 08:00</c:v>
                </c:pt>
                <c:pt idx="1265">
                  <c:v>11/23/2019 09:00</c:v>
                </c:pt>
                <c:pt idx="1266">
                  <c:v>11/23/2019 10:00</c:v>
                </c:pt>
                <c:pt idx="1267">
                  <c:v>11/23/2019 11:00</c:v>
                </c:pt>
                <c:pt idx="1268">
                  <c:v>11/23/2019 12:00</c:v>
                </c:pt>
                <c:pt idx="1269">
                  <c:v>11/23/2019 13:00</c:v>
                </c:pt>
                <c:pt idx="1270">
                  <c:v>11/23/2019 15:00</c:v>
                </c:pt>
                <c:pt idx="1271">
                  <c:v>11/23/2019 16:00</c:v>
                </c:pt>
                <c:pt idx="1272">
                  <c:v>11/23/2019 17:00</c:v>
                </c:pt>
                <c:pt idx="1273">
                  <c:v>11/23/2019 18:00</c:v>
                </c:pt>
                <c:pt idx="1274">
                  <c:v>11/23/2019 19:00</c:v>
                </c:pt>
                <c:pt idx="1275">
                  <c:v>11/23/2019 20:00</c:v>
                </c:pt>
                <c:pt idx="1276">
                  <c:v>11/23/2019 21:00</c:v>
                </c:pt>
                <c:pt idx="1277">
                  <c:v>11/23/2019 22:00</c:v>
                </c:pt>
                <c:pt idx="1278">
                  <c:v>11/23/2019 23:00</c:v>
                </c:pt>
                <c:pt idx="1279">
                  <c:v>11/24/2019 00:00</c:v>
                </c:pt>
                <c:pt idx="1280">
                  <c:v>11/24/2019 01:00</c:v>
                </c:pt>
                <c:pt idx="1281">
                  <c:v>11/24/2019 02:00</c:v>
                </c:pt>
                <c:pt idx="1282">
                  <c:v>11/24/2019 03:00</c:v>
                </c:pt>
                <c:pt idx="1283">
                  <c:v>11/24/2019 04:00</c:v>
                </c:pt>
                <c:pt idx="1284">
                  <c:v>11/24/2019 05:00</c:v>
                </c:pt>
                <c:pt idx="1285">
                  <c:v>11/24/2019 06:00</c:v>
                </c:pt>
                <c:pt idx="1286">
                  <c:v>11/24/2019 07:00</c:v>
                </c:pt>
                <c:pt idx="1287">
                  <c:v>11/24/2019 08:00</c:v>
                </c:pt>
                <c:pt idx="1288">
                  <c:v>11/24/2019 09:00</c:v>
                </c:pt>
                <c:pt idx="1289">
                  <c:v>11/24/2019 10:00</c:v>
                </c:pt>
                <c:pt idx="1290">
                  <c:v>11/24/2019 11:00</c:v>
                </c:pt>
                <c:pt idx="1291">
                  <c:v>11/24/2019 12:00</c:v>
                </c:pt>
                <c:pt idx="1292">
                  <c:v>11/24/2019 13:00</c:v>
                </c:pt>
                <c:pt idx="1293">
                  <c:v>11/24/2019 14:00</c:v>
                </c:pt>
                <c:pt idx="1294">
                  <c:v>11/24/2019 15:00</c:v>
                </c:pt>
                <c:pt idx="1295">
                  <c:v>11/24/2019 16:00</c:v>
                </c:pt>
                <c:pt idx="1296">
                  <c:v>11/24/2019 17:00</c:v>
                </c:pt>
                <c:pt idx="1297">
                  <c:v>11/24/2019 18:00</c:v>
                </c:pt>
                <c:pt idx="1298">
                  <c:v>11/24/2019 19:00</c:v>
                </c:pt>
                <c:pt idx="1299">
                  <c:v>11/24/2019 20:00</c:v>
                </c:pt>
                <c:pt idx="1300">
                  <c:v>11/24/2019 21:00</c:v>
                </c:pt>
                <c:pt idx="1301">
                  <c:v>11/24/2019 22:00</c:v>
                </c:pt>
                <c:pt idx="1302">
                  <c:v>11/24/2019 23:00</c:v>
                </c:pt>
                <c:pt idx="1303">
                  <c:v>11/25/2019 00:00</c:v>
                </c:pt>
                <c:pt idx="1304">
                  <c:v>11/25/2019 01:00</c:v>
                </c:pt>
                <c:pt idx="1305">
                  <c:v>11/25/2019 02:00</c:v>
                </c:pt>
                <c:pt idx="1306">
                  <c:v>11/25/2019 03:00</c:v>
                </c:pt>
                <c:pt idx="1307">
                  <c:v>11/25/2019 04:00</c:v>
                </c:pt>
                <c:pt idx="1308">
                  <c:v>11/25/2019 05:00</c:v>
                </c:pt>
                <c:pt idx="1309">
                  <c:v>11/25/2019 06:00</c:v>
                </c:pt>
                <c:pt idx="1310">
                  <c:v>11/25/2019 07:00</c:v>
                </c:pt>
                <c:pt idx="1311">
                  <c:v>11/25/2019 08:00</c:v>
                </c:pt>
                <c:pt idx="1312">
                  <c:v>11/25/2019 09:00</c:v>
                </c:pt>
                <c:pt idx="1313">
                  <c:v>11/25/2019 10:00</c:v>
                </c:pt>
                <c:pt idx="1314">
                  <c:v>11/25/2019 11:00</c:v>
                </c:pt>
                <c:pt idx="1315">
                  <c:v>11/25/2019 12:00</c:v>
                </c:pt>
                <c:pt idx="1316">
                  <c:v>11/25/2019 13:00</c:v>
                </c:pt>
                <c:pt idx="1317">
                  <c:v>11/25/2019 14:00</c:v>
                </c:pt>
                <c:pt idx="1318">
                  <c:v>11/25/2019 15:00</c:v>
                </c:pt>
                <c:pt idx="1319">
                  <c:v>11/25/2019 16:00</c:v>
                </c:pt>
                <c:pt idx="1320">
                  <c:v>11/25/2019 17:00</c:v>
                </c:pt>
                <c:pt idx="1321">
                  <c:v>11/25/2019 18:00</c:v>
                </c:pt>
                <c:pt idx="1322">
                  <c:v>11/25/2019 19:00</c:v>
                </c:pt>
                <c:pt idx="1323">
                  <c:v>11/25/2019 20:00</c:v>
                </c:pt>
                <c:pt idx="1324">
                  <c:v>11/25/2019 21:00</c:v>
                </c:pt>
                <c:pt idx="1325">
                  <c:v>11/25/2019 22:00</c:v>
                </c:pt>
                <c:pt idx="1326">
                  <c:v>11/25/2019 23:00</c:v>
                </c:pt>
                <c:pt idx="1327">
                  <c:v>11/26/2019 00:00</c:v>
                </c:pt>
                <c:pt idx="1328">
                  <c:v>11/26/2019 01:00</c:v>
                </c:pt>
                <c:pt idx="1329">
                  <c:v>11/26/2019 02:00</c:v>
                </c:pt>
                <c:pt idx="1330">
                  <c:v>11/26/2019 03:00</c:v>
                </c:pt>
                <c:pt idx="1331">
                  <c:v>11/26/2019 04:00</c:v>
                </c:pt>
                <c:pt idx="1332">
                  <c:v>11/26/2019 05:00</c:v>
                </c:pt>
                <c:pt idx="1333">
                  <c:v>11/26/2019 06:00</c:v>
                </c:pt>
                <c:pt idx="1334">
                  <c:v>11/26/2019 07:00</c:v>
                </c:pt>
                <c:pt idx="1335">
                  <c:v>11/26/2019 08:00</c:v>
                </c:pt>
                <c:pt idx="1336">
                  <c:v>11/26/2019 09:00</c:v>
                </c:pt>
                <c:pt idx="1337">
                  <c:v>11/26/2019 10:00</c:v>
                </c:pt>
                <c:pt idx="1338">
                  <c:v>11/26/2019 12:00</c:v>
                </c:pt>
                <c:pt idx="1339">
                  <c:v>11/26/2019 13:00</c:v>
                </c:pt>
                <c:pt idx="1340">
                  <c:v>11/26/2019 14:00</c:v>
                </c:pt>
                <c:pt idx="1341">
                  <c:v>11/26/2019 15:00</c:v>
                </c:pt>
                <c:pt idx="1342">
                  <c:v>11/26/2019 16:00</c:v>
                </c:pt>
                <c:pt idx="1343">
                  <c:v>11/26/2019 17:00</c:v>
                </c:pt>
                <c:pt idx="1344">
                  <c:v>11/26/2019 18:00</c:v>
                </c:pt>
                <c:pt idx="1345">
                  <c:v>11/26/2019 19:00</c:v>
                </c:pt>
                <c:pt idx="1346">
                  <c:v>11/26/2019 20:00</c:v>
                </c:pt>
                <c:pt idx="1347">
                  <c:v>11/26/2019 21:00</c:v>
                </c:pt>
                <c:pt idx="1348">
                  <c:v>11/26/2019 22:00</c:v>
                </c:pt>
                <c:pt idx="1349">
                  <c:v>11/26/2019 23:00</c:v>
                </c:pt>
                <c:pt idx="1350">
                  <c:v>11/27/2019 00:00</c:v>
                </c:pt>
                <c:pt idx="1351">
                  <c:v>11/27/2019 01:00</c:v>
                </c:pt>
                <c:pt idx="1352">
                  <c:v>11/27/2019 02:00</c:v>
                </c:pt>
                <c:pt idx="1353">
                  <c:v>11/27/2019 03:00</c:v>
                </c:pt>
                <c:pt idx="1354">
                  <c:v>11/27/2019 04:00</c:v>
                </c:pt>
                <c:pt idx="1355">
                  <c:v>11/27/2019 05:00</c:v>
                </c:pt>
                <c:pt idx="1356">
                  <c:v>11/27/2019 06:00</c:v>
                </c:pt>
                <c:pt idx="1357">
                  <c:v>11/27/2019 07:00</c:v>
                </c:pt>
                <c:pt idx="1358">
                  <c:v>11/27/2019 08:00</c:v>
                </c:pt>
                <c:pt idx="1359">
                  <c:v>11/27/2019 09:00</c:v>
                </c:pt>
                <c:pt idx="1360">
                  <c:v>11/27/2019 10:00</c:v>
                </c:pt>
                <c:pt idx="1361">
                  <c:v>11/27/2019 11:00</c:v>
                </c:pt>
                <c:pt idx="1362">
                  <c:v>11/27/2019 12:00</c:v>
                </c:pt>
                <c:pt idx="1363">
                  <c:v>11/27/2019 13:00</c:v>
                </c:pt>
                <c:pt idx="1364">
                  <c:v>11/27/2019 14:00</c:v>
                </c:pt>
                <c:pt idx="1365">
                  <c:v>11/27/2019 15:00</c:v>
                </c:pt>
                <c:pt idx="1366">
                  <c:v>11/27/2019 16:00</c:v>
                </c:pt>
                <c:pt idx="1367">
                  <c:v>11/27/2019 17:00</c:v>
                </c:pt>
                <c:pt idx="1368">
                  <c:v>11/27/2019 18:00</c:v>
                </c:pt>
                <c:pt idx="1369">
                  <c:v>11/27/2019 19:00</c:v>
                </c:pt>
                <c:pt idx="1370">
                  <c:v>11/27/2019 21:00</c:v>
                </c:pt>
                <c:pt idx="1371">
                  <c:v>11/27/2019 22:00</c:v>
                </c:pt>
                <c:pt idx="1372">
                  <c:v>11/27/2019 23:00</c:v>
                </c:pt>
                <c:pt idx="1373">
                  <c:v>11/28/2019 00:00</c:v>
                </c:pt>
                <c:pt idx="1374">
                  <c:v>11/28/2019 01:00</c:v>
                </c:pt>
                <c:pt idx="1375">
                  <c:v>11/28/2019 02:00</c:v>
                </c:pt>
                <c:pt idx="1376">
                  <c:v>11/28/2019 03:00</c:v>
                </c:pt>
                <c:pt idx="1377">
                  <c:v>11/28/2019 04:00</c:v>
                </c:pt>
                <c:pt idx="1378">
                  <c:v>11/28/2019 05:00</c:v>
                </c:pt>
                <c:pt idx="1379">
                  <c:v>11/28/2019 06:00</c:v>
                </c:pt>
                <c:pt idx="1380">
                  <c:v>11/28/2019 07:00</c:v>
                </c:pt>
                <c:pt idx="1381">
                  <c:v>11/28/2019 08:00</c:v>
                </c:pt>
                <c:pt idx="1382">
                  <c:v>11/28/2019 09:00</c:v>
                </c:pt>
                <c:pt idx="1383">
                  <c:v>11/28/2019 10:00</c:v>
                </c:pt>
                <c:pt idx="1384">
                  <c:v>11/28/2019 11:00</c:v>
                </c:pt>
                <c:pt idx="1385">
                  <c:v>11/28/2019 13:00</c:v>
                </c:pt>
                <c:pt idx="1386">
                  <c:v>11/28/2019 14:00</c:v>
                </c:pt>
                <c:pt idx="1387">
                  <c:v>11/28/2019 15:00</c:v>
                </c:pt>
                <c:pt idx="1388">
                  <c:v>11/28/2019 16:00</c:v>
                </c:pt>
                <c:pt idx="1389">
                  <c:v>11/28/2019 17:00</c:v>
                </c:pt>
                <c:pt idx="1390">
                  <c:v>11/28/2019 18:00</c:v>
                </c:pt>
                <c:pt idx="1391">
                  <c:v>11/28/2019 19:00</c:v>
                </c:pt>
                <c:pt idx="1392">
                  <c:v>11/28/2019 20:00</c:v>
                </c:pt>
                <c:pt idx="1393">
                  <c:v>11/28/2019 21:00</c:v>
                </c:pt>
                <c:pt idx="1394">
                  <c:v>11/28/2019 22:00</c:v>
                </c:pt>
                <c:pt idx="1395">
                  <c:v>11/28/2019 23:00</c:v>
                </c:pt>
                <c:pt idx="1396">
                  <c:v>11/29/2019 00:00</c:v>
                </c:pt>
                <c:pt idx="1397">
                  <c:v>11/29/2019 01:00</c:v>
                </c:pt>
                <c:pt idx="1398">
                  <c:v>11/29/2019 02:00</c:v>
                </c:pt>
                <c:pt idx="1399">
                  <c:v>11/29/2019 03:00</c:v>
                </c:pt>
                <c:pt idx="1400">
                  <c:v>11/29/2019 04:00</c:v>
                </c:pt>
                <c:pt idx="1401">
                  <c:v>11/29/2019 05:00</c:v>
                </c:pt>
                <c:pt idx="1402">
                  <c:v>11/29/2019 06:00</c:v>
                </c:pt>
                <c:pt idx="1403">
                  <c:v>11/29/2019 07:00</c:v>
                </c:pt>
                <c:pt idx="1404">
                  <c:v>11/29/2019 08:00</c:v>
                </c:pt>
                <c:pt idx="1405">
                  <c:v>11/29/2019 09:00</c:v>
                </c:pt>
                <c:pt idx="1406">
                  <c:v>11/29/2019 10:00</c:v>
                </c:pt>
                <c:pt idx="1407">
                  <c:v>11/29/2019 11:00</c:v>
                </c:pt>
                <c:pt idx="1408">
                  <c:v>11/29/2019 12:00</c:v>
                </c:pt>
                <c:pt idx="1409">
                  <c:v>11/29/2019 13:00</c:v>
                </c:pt>
                <c:pt idx="1410">
                  <c:v>11/29/2019 14:00</c:v>
                </c:pt>
                <c:pt idx="1411">
                  <c:v>11/29/2019 16:00</c:v>
                </c:pt>
                <c:pt idx="1412">
                  <c:v>11/29/2019 18:00</c:v>
                </c:pt>
                <c:pt idx="1413">
                  <c:v>11/29/2019 19:00</c:v>
                </c:pt>
                <c:pt idx="1414">
                  <c:v>11/29/2019 20:00</c:v>
                </c:pt>
                <c:pt idx="1415">
                  <c:v>11/29/2019 21:00</c:v>
                </c:pt>
                <c:pt idx="1416">
                  <c:v>11/29/2019 22:00</c:v>
                </c:pt>
                <c:pt idx="1417">
                  <c:v>11/29/2019 23:00</c:v>
                </c:pt>
                <c:pt idx="1418">
                  <c:v>11/30/2019 00:00</c:v>
                </c:pt>
                <c:pt idx="1419">
                  <c:v>11/30/2019 01:00</c:v>
                </c:pt>
                <c:pt idx="1420">
                  <c:v>11/30/2019 02:00</c:v>
                </c:pt>
                <c:pt idx="1421">
                  <c:v>11/30/2019 03:00</c:v>
                </c:pt>
                <c:pt idx="1422">
                  <c:v>11/30/2019 04:00</c:v>
                </c:pt>
                <c:pt idx="1423">
                  <c:v>11/30/2019 05:00</c:v>
                </c:pt>
                <c:pt idx="1424">
                  <c:v>11/30/2019 06:00</c:v>
                </c:pt>
                <c:pt idx="1425">
                  <c:v>11/30/2019 07:00</c:v>
                </c:pt>
                <c:pt idx="1426">
                  <c:v>11/30/2019 08:00</c:v>
                </c:pt>
                <c:pt idx="1427">
                  <c:v>11/30/2019 09:00</c:v>
                </c:pt>
                <c:pt idx="1428">
                  <c:v>11/30/2019 10:00</c:v>
                </c:pt>
                <c:pt idx="1429">
                  <c:v>11/30/2019 11:00</c:v>
                </c:pt>
                <c:pt idx="1430">
                  <c:v>11/30/2019 12:00</c:v>
                </c:pt>
                <c:pt idx="1431">
                  <c:v>11/30/2019 13:00</c:v>
                </c:pt>
                <c:pt idx="1432">
                  <c:v>11/30/2019 14:00</c:v>
                </c:pt>
                <c:pt idx="1433">
                  <c:v>11/30/2019 15:00</c:v>
                </c:pt>
                <c:pt idx="1434">
                  <c:v>11/30/2019 16:00</c:v>
                </c:pt>
                <c:pt idx="1435">
                  <c:v>11/30/2019 17:00</c:v>
                </c:pt>
                <c:pt idx="1436">
                  <c:v>11/30/2019 18:00</c:v>
                </c:pt>
                <c:pt idx="1437">
                  <c:v>11/30/2019 19:00</c:v>
                </c:pt>
                <c:pt idx="1438">
                  <c:v>11/30/2019 20:00</c:v>
                </c:pt>
                <c:pt idx="1439">
                  <c:v>11/30/2019 21:00</c:v>
                </c:pt>
                <c:pt idx="1440">
                  <c:v>11/30/2019 22:00</c:v>
                </c:pt>
                <c:pt idx="1441">
                  <c:v>11/30/2019 23:00</c:v>
                </c:pt>
                <c:pt idx="1442">
                  <c:v>12/01/2019 00:00</c:v>
                </c:pt>
                <c:pt idx="1443">
                  <c:v>12/01/2019 01:00</c:v>
                </c:pt>
                <c:pt idx="1444">
                  <c:v>12/01/2019 02:00</c:v>
                </c:pt>
                <c:pt idx="1445">
                  <c:v>12/01/2019 03:00</c:v>
                </c:pt>
                <c:pt idx="1446">
                  <c:v>12/01/2019 04:00</c:v>
                </c:pt>
                <c:pt idx="1447">
                  <c:v>12/01/2019 05:00</c:v>
                </c:pt>
                <c:pt idx="1448">
                  <c:v>12/01/2019 06:00</c:v>
                </c:pt>
                <c:pt idx="1449">
                  <c:v>12/01/2019 07:00</c:v>
                </c:pt>
                <c:pt idx="1450">
                  <c:v>12/01/2019 08:00</c:v>
                </c:pt>
                <c:pt idx="1451">
                  <c:v>12/01/2019 09:00</c:v>
                </c:pt>
                <c:pt idx="1452">
                  <c:v>12/01/2019 10:00</c:v>
                </c:pt>
                <c:pt idx="1453">
                  <c:v>12/01/2019 11:00</c:v>
                </c:pt>
                <c:pt idx="1454">
                  <c:v>12/01/2019 12:00</c:v>
                </c:pt>
                <c:pt idx="1455">
                  <c:v>12/01/2019 14:00</c:v>
                </c:pt>
                <c:pt idx="1456">
                  <c:v>12/01/2019 15:00</c:v>
                </c:pt>
                <c:pt idx="1457">
                  <c:v>12/01/2019 16:00</c:v>
                </c:pt>
                <c:pt idx="1458">
                  <c:v>12/01/2019 17:00</c:v>
                </c:pt>
                <c:pt idx="1459">
                  <c:v>12/01/2019 18:00</c:v>
                </c:pt>
                <c:pt idx="1460">
                  <c:v>12/01/2019 19:00</c:v>
                </c:pt>
                <c:pt idx="1461">
                  <c:v>12/01/2019 20:00</c:v>
                </c:pt>
                <c:pt idx="1462">
                  <c:v>12/01/2019 21:00</c:v>
                </c:pt>
                <c:pt idx="1463">
                  <c:v>12/01/2019 22:00</c:v>
                </c:pt>
                <c:pt idx="1464">
                  <c:v>12/01/2019 23:00</c:v>
                </c:pt>
                <c:pt idx="1465">
                  <c:v>12/02/2019 00:00</c:v>
                </c:pt>
                <c:pt idx="1466">
                  <c:v>12/02/2019 01:00</c:v>
                </c:pt>
                <c:pt idx="1467">
                  <c:v>12/02/2019 02:00</c:v>
                </c:pt>
                <c:pt idx="1468">
                  <c:v>12/02/2019 03:00</c:v>
                </c:pt>
                <c:pt idx="1469">
                  <c:v>12/02/2019 04:00</c:v>
                </c:pt>
                <c:pt idx="1470">
                  <c:v>12/02/2019 05:00</c:v>
                </c:pt>
                <c:pt idx="1471">
                  <c:v>12/02/2019 06:00</c:v>
                </c:pt>
                <c:pt idx="1472">
                  <c:v>12/02/2019 07:00</c:v>
                </c:pt>
                <c:pt idx="1473">
                  <c:v>12/02/2019 08:00</c:v>
                </c:pt>
                <c:pt idx="1474">
                  <c:v>12/02/2019 09:00</c:v>
                </c:pt>
                <c:pt idx="1475">
                  <c:v>12/02/2019 10:00</c:v>
                </c:pt>
                <c:pt idx="1476">
                  <c:v>12/02/2019 11:00</c:v>
                </c:pt>
                <c:pt idx="1477">
                  <c:v>12/02/2019 12:00</c:v>
                </c:pt>
                <c:pt idx="1478">
                  <c:v>12/02/2019 13:00</c:v>
                </c:pt>
                <c:pt idx="1479">
                  <c:v>12/02/2019 14:00</c:v>
                </c:pt>
                <c:pt idx="1480">
                  <c:v>12/02/2019 16:00</c:v>
                </c:pt>
                <c:pt idx="1481">
                  <c:v>12/02/2019 17:00</c:v>
                </c:pt>
                <c:pt idx="1482">
                  <c:v>12/02/2019 18:00</c:v>
                </c:pt>
                <c:pt idx="1483">
                  <c:v>12/02/2019 19:00</c:v>
                </c:pt>
                <c:pt idx="1484">
                  <c:v>12/02/2019 20:00</c:v>
                </c:pt>
                <c:pt idx="1485">
                  <c:v>12/02/2019 22:00</c:v>
                </c:pt>
                <c:pt idx="1486">
                  <c:v>12/02/2019 23:00</c:v>
                </c:pt>
                <c:pt idx="1487">
                  <c:v>12/03/2019 00:00</c:v>
                </c:pt>
                <c:pt idx="1488">
                  <c:v>12/03/2019 01:00</c:v>
                </c:pt>
                <c:pt idx="1489">
                  <c:v>12/03/2019 02:00</c:v>
                </c:pt>
                <c:pt idx="1490">
                  <c:v>12/03/2019 03:00</c:v>
                </c:pt>
                <c:pt idx="1491">
                  <c:v>12/03/2019 04:00</c:v>
                </c:pt>
                <c:pt idx="1492">
                  <c:v>12/03/2019 05:00</c:v>
                </c:pt>
                <c:pt idx="1493">
                  <c:v>12/03/2019 06:00</c:v>
                </c:pt>
                <c:pt idx="1494">
                  <c:v>12/03/2019 07:00</c:v>
                </c:pt>
                <c:pt idx="1495">
                  <c:v>12/03/2019 08:00</c:v>
                </c:pt>
                <c:pt idx="1496">
                  <c:v>12/03/2019 09:00</c:v>
                </c:pt>
                <c:pt idx="1497">
                  <c:v>12/03/2019 10:00</c:v>
                </c:pt>
                <c:pt idx="1498">
                  <c:v>12/03/2019 11:00</c:v>
                </c:pt>
                <c:pt idx="1499">
                  <c:v>12/03/2019 12:00</c:v>
                </c:pt>
                <c:pt idx="1500">
                  <c:v>12/03/2019 13:00</c:v>
                </c:pt>
                <c:pt idx="1501">
                  <c:v>12/03/2019 14:00</c:v>
                </c:pt>
                <c:pt idx="1502">
                  <c:v>12/03/2019 15:00</c:v>
                </c:pt>
                <c:pt idx="1503">
                  <c:v>12/03/2019 16:00</c:v>
                </c:pt>
                <c:pt idx="1504">
                  <c:v>12/03/2019 17:00</c:v>
                </c:pt>
                <c:pt idx="1505">
                  <c:v>12/03/2019 18:00</c:v>
                </c:pt>
                <c:pt idx="1506">
                  <c:v>12/03/2019 19:00</c:v>
                </c:pt>
                <c:pt idx="1507">
                  <c:v>12/03/2019 20:00</c:v>
                </c:pt>
                <c:pt idx="1508">
                  <c:v>12/03/2019 21:00</c:v>
                </c:pt>
                <c:pt idx="1509">
                  <c:v>12/03/2019 22:00</c:v>
                </c:pt>
                <c:pt idx="1510">
                  <c:v>12/03/2019 23:00</c:v>
                </c:pt>
                <c:pt idx="1511">
                  <c:v>12/04/2019 00:00</c:v>
                </c:pt>
                <c:pt idx="1512">
                  <c:v>12/04/2019 01:00</c:v>
                </c:pt>
                <c:pt idx="1513">
                  <c:v>12/04/2019 02:00</c:v>
                </c:pt>
                <c:pt idx="1514">
                  <c:v>12/04/2019 03:00</c:v>
                </c:pt>
                <c:pt idx="1515">
                  <c:v>12/04/2019 04:00</c:v>
                </c:pt>
                <c:pt idx="1516">
                  <c:v>12/04/2019 05:00</c:v>
                </c:pt>
                <c:pt idx="1517">
                  <c:v>12/04/2019 06:00</c:v>
                </c:pt>
                <c:pt idx="1518">
                  <c:v>12/04/2019 07:00</c:v>
                </c:pt>
                <c:pt idx="1519">
                  <c:v>12/04/2019 08:00</c:v>
                </c:pt>
                <c:pt idx="1520">
                  <c:v>12/04/2019 09:00</c:v>
                </c:pt>
                <c:pt idx="1521">
                  <c:v>12/04/2019 10:00</c:v>
                </c:pt>
                <c:pt idx="1522">
                  <c:v>12/04/2019 11:00</c:v>
                </c:pt>
                <c:pt idx="1523">
                  <c:v>12/04/2019 12:00</c:v>
                </c:pt>
                <c:pt idx="1524">
                  <c:v>12/04/2019 13:00</c:v>
                </c:pt>
                <c:pt idx="1525">
                  <c:v>12/04/2019 14:00</c:v>
                </c:pt>
                <c:pt idx="1526">
                  <c:v>12/04/2019 15:00</c:v>
                </c:pt>
                <c:pt idx="1527">
                  <c:v>12/04/2019 16:00</c:v>
                </c:pt>
                <c:pt idx="1528">
                  <c:v>12/04/2019 17:00</c:v>
                </c:pt>
                <c:pt idx="1529">
                  <c:v>12/04/2019 18:00</c:v>
                </c:pt>
                <c:pt idx="1530">
                  <c:v>12/04/2019 19:00</c:v>
                </c:pt>
                <c:pt idx="1531">
                  <c:v>12/04/2019 20:00</c:v>
                </c:pt>
                <c:pt idx="1532">
                  <c:v>12/04/2019 21:00</c:v>
                </c:pt>
                <c:pt idx="1533">
                  <c:v>12/04/2019 22:00</c:v>
                </c:pt>
                <c:pt idx="1534">
                  <c:v>12/04/2019 23:00</c:v>
                </c:pt>
                <c:pt idx="1535">
                  <c:v>12/05/2019 00:00</c:v>
                </c:pt>
                <c:pt idx="1536">
                  <c:v>12/05/2019 01:00</c:v>
                </c:pt>
                <c:pt idx="1537">
                  <c:v>12/05/2019 02:00</c:v>
                </c:pt>
                <c:pt idx="1538">
                  <c:v>12/05/2019 03:00</c:v>
                </c:pt>
                <c:pt idx="1539">
                  <c:v>12/05/2019 04:00</c:v>
                </c:pt>
                <c:pt idx="1540">
                  <c:v>12/05/2019 05:00</c:v>
                </c:pt>
                <c:pt idx="1541">
                  <c:v>12/05/2019 06:00</c:v>
                </c:pt>
                <c:pt idx="1542">
                  <c:v>12/05/2019 07:00</c:v>
                </c:pt>
                <c:pt idx="1543">
                  <c:v>12/05/2019 08:00</c:v>
                </c:pt>
                <c:pt idx="1544">
                  <c:v>12/05/2019 09:00</c:v>
                </c:pt>
                <c:pt idx="1545">
                  <c:v>12/05/2019 10:00</c:v>
                </c:pt>
                <c:pt idx="1546">
                  <c:v>12/05/2019 11:00</c:v>
                </c:pt>
                <c:pt idx="1547">
                  <c:v>12/05/2019 12:00</c:v>
                </c:pt>
                <c:pt idx="1548">
                  <c:v>12/05/2019 13:00</c:v>
                </c:pt>
                <c:pt idx="1549">
                  <c:v>12/05/2019 14:00</c:v>
                </c:pt>
                <c:pt idx="1550">
                  <c:v>12/05/2019 15:00</c:v>
                </c:pt>
                <c:pt idx="1551">
                  <c:v>12/05/2019 16:00</c:v>
                </c:pt>
                <c:pt idx="1552">
                  <c:v>12/05/2019 17:00</c:v>
                </c:pt>
                <c:pt idx="1553">
                  <c:v>12/05/2019 18:00</c:v>
                </c:pt>
                <c:pt idx="1554">
                  <c:v>12/05/2019 19:00</c:v>
                </c:pt>
                <c:pt idx="1555">
                  <c:v>12/05/2019 20:00</c:v>
                </c:pt>
                <c:pt idx="1556">
                  <c:v>12/05/2019 21:00</c:v>
                </c:pt>
                <c:pt idx="1557">
                  <c:v>12/05/2019 22:00</c:v>
                </c:pt>
                <c:pt idx="1558">
                  <c:v>12/05/2019 23:00</c:v>
                </c:pt>
                <c:pt idx="1559">
                  <c:v>12/06/2019 00:00</c:v>
                </c:pt>
                <c:pt idx="1560">
                  <c:v>12/06/2019 01:00</c:v>
                </c:pt>
                <c:pt idx="1561">
                  <c:v>12/06/2019 02:00</c:v>
                </c:pt>
                <c:pt idx="1562">
                  <c:v>12/06/2019 03:00</c:v>
                </c:pt>
                <c:pt idx="1563">
                  <c:v>12/06/2019 04:00</c:v>
                </c:pt>
                <c:pt idx="1564">
                  <c:v>12/06/2019 05:00</c:v>
                </c:pt>
                <c:pt idx="1565">
                  <c:v>12/06/2019 06:00</c:v>
                </c:pt>
                <c:pt idx="1566">
                  <c:v>12/06/2019 07:00</c:v>
                </c:pt>
                <c:pt idx="1567">
                  <c:v>12/06/2019 08:00</c:v>
                </c:pt>
                <c:pt idx="1568">
                  <c:v>12/06/2019 09:00</c:v>
                </c:pt>
                <c:pt idx="1569">
                  <c:v>12/06/2019 10:00</c:v>
                </c:pt>
                <c:pt idx="1570">
                  <c:v>12/06/2019 11:00</c:v>
                </c:pt>
                <c:pt idx="1571">
                  <c:v>12/06/2019 12:00</c:v>
                </c:pt>
                <c:pt idx="1572">
                  <c:v>12/06/2019 13:00</c:v>
                </c:pt>
                <c:pt idx="1573">
                  <c:v>12/06/2019 14:00</c:v>
                </c:pt>
                <c:pt idx="1574">
                  <c:v>12/06/2019 15:00</c:v>
                </c:pt>
                <c:pt idx="1575">
                  <c:v>12/06/2019 16:00</c:v>
                </c:pt>
                <c:pt idx="1576">
                  <c:v>12/06/2019 18:00</c:v>
                </c:pt>
                <c:pt idx="1577">
                  <c:v>12/06/2019 19:00</c:v>
                </c:pt>
                <c:pt idx="1578">
                  <c:v>12/06/2019 20:00</c:v>
                </c:pt>
                <c:pt idx="1579">
                  <c:v>12/06/2019 21:00</c:v>
                </c:pt>
                <c:pt idx="1580">
                  <c:v>12/06/2019 22:00</c:v>
                </c:pt>
                <c:pt idx="1581">
                  <c:v>12/06/2019 23:00</c:v>
                </c:pt>
                <c:pt idx="1582">
                  <c:v>12/07/2019 00:00</c:v>
                </c:pt>
                <c:pt idx="1583">
                  <c:v>12/07/2019 01:00</c:v>
                </c:pt>
                <c:pt idx="1584">
                  <c:v>12/07/2019 02:00</c:v>
                </c:pt>
                <c:pt idx="1585">
                  <c:v>12/07/2019 03:00</c:v>
                </c:pt>
                <c:pt idx="1586">
                  <c:v>12/07/2019 04:00</c:v>
                </c:pt>
                <c:pt idx="1587">
                  <c:v>12/07/2019 05:00</c:v>
                </c:pt>
                <c:pt idx="1588">
                  <c:v>12/07/2019 06:00</c:v>
                </c:pt>
                <c:pt idx="1589">
                  <c:v>12/07/2019 07:00</c:v>
                </c:pt>
                <c:pt idx="1590">
                  <c:v>12/07/2019 08:00</c:v>
                </c:pt>
                <c:pt idx="1591">
                  <c:v>12/07/2019 09:00</c:v>
                </c:pt>
                <c:pt idx="1592">
                  <c:v>12/07/2019 10:00</c:v>
                </c:pt>
                <c:pt idx="1593">
                  <c:v>12/07/2019 11:00</c:v>
                </c:pt>
                <c:pt idx="1594">
                  <c:v>12/07/2019 12:00</c:v>
                </c:pt>
                <c:pt idx="1595">
                  <c:v>12/07/2019 13:00</c:v>
                </c:pt>
                <c:pt idx="1596">
                  <c:v>12/07/2019 14:00</c:v>
                </c:pt>
                <c:pt idx="1597">
                  <c:v>12/07/2019 15:00</c:v>
                </c:pt>
                <c:pt idx="1598">
                  <c:v>12/07/2019 16:00</c:v>
                </c:pt>
                <c:pt idx="1599">
                  <c:v>12/07/2019 17:00</c:v>
                </c:pt>
                <c:pt idx="1600">
                  <c:v>12/07/2019 18:00</c:v>
                </c:pt>
                <c:pt idx="1601">
                  <c:v>12/07/2019 19:00</c:v>
                </c:pt>
                <c:pt idx="1602">
                  <c:v>12/07/2019 20:00</c:v>
                </c:pt>
                <c:pt idx="1603">
                  <c:v>12/07/2019 21:00</c:v>
                </c:pt>
                <c:pt idx="1604">
                  <c:v>12/07/2019 22:00</c:v>
                </c:pt>
                <c:pt idx="1605">
                  <c:v>12/07/2019 23:00</c:v>
                </c:pt>
                <c:pt idx="1606">
                  <c:v>12/08/2019 00:00</c:v>
                </c:pt>
                <c:pt idx="1607">
                  <c:v>12/08/2019 01:00</c:v>
                </c:pt>
                <c:pt idx="1608">
                  <c:v>12/08/2019 02:00</c:v>
                </c:pt>
                <c:pt idx="1609">
                  <c:v>12/08/2019 03:00</c:v>
                </c:pt>
                <c:pt idx="1610">
                  <c:v>12/08/2019 04:00</c:v>
                </c:pt>
                <c:pt idx="1611">
                  <c:v>12/08/2019 05:00</c:v>
                </c:pt>
                <c:pt idx="1612">
                  <c:v>12/08/2019 06:00</c:v>
                </c:pt>
                <c:pt idx="1613">
                  <c:v>12/08/2019 07:00</c:v>
                </c:pt>
                <c:pt idx="1614">
                  <c:v>12/08/2019 08:00</c:v>
                </c:pt>
                <c:pt idx="1615">
                  <c:v>12/08/2019 09:00</c:v>
                </c:pt>
                <c:pt idx="1616">
                  <c:v>12/08/2019 10:00</c:v>
                </c:pt>
                <c:pt idx="1617">
                  <c:v>12/08/2019 11:00</c:v>
                </c:pt>
                <c:pt idx="1618">
                  <c:v>12/08/2019 12:00</c:v>
                </c:pt>
                <c:pt idx="1619">
                  <c:v>12/08/2019 13:00</c:v>
                </c:pt>
                <c:pt idx="1620">
                  <c:v>12/08/2019 14:00</c:v>
                </c:pt>
                <c:pt idx="1621">
                  <c:v>12/08/2019 15:00</c:v>
                </c:pt>
                <c:pt idx="1622">
                  <c:v>12/08/2019 16:00</c:v>
                </c:pt>
                <c:pt idx="1623">
                  <c:v>12/08/2019 17:00</c:v>
                </c:pt>
                <c:pt idx="1624">
                  <c:v>12/08/2019 18:00</c:v>
                </c:pt>
                <c:pt idx="1625">
                  <c:v>12/08/2019 19:00</c:v>
                </c:pt>
                <c:pt idx="1626">
                  <c:v>12/08/2019 20:00</c:v>
                </c:pt>
                <c:pt idx="1627">
                  <c:v>12/08/2019 21:00</c:v>
                </c:pt>
                <c:pt idx="1628">
                  <c:v>12/08/2019 22:00</c:v>
                </c:pt>
                <c:pt idx="1629">
                  <c:v>12/08/2019 23:00</c:v>
                </c:pt>
                <c:pt idx="1630">
                  <c:v>12/09/2019 00:00</c:v>
                </c:pt>
                <c:pt idx="1631">
                  <c:v>12/09/2019 01:00</c:v>
                </c:pt>
                <c:pt idx="1632">
                  <c:v>12/09/2019 02:00</c:v>
                </c:pt>
                <c:pt idx="1633">
                  <c:v>12/09/2019 03:00</c:v>
                </c:pt>
                <c:pt idx="1634">
                  <c:v>12/09/2019 04:00</c:v>
                </c:pt>
                <c:pt idx="1635">
                  <c:v>12/09/2019 05:00</c:v>
                </c:pt>
                <c:pt idx="1636">
                  <c:v>12/09/2019 06:00</c:v>
                </c:pt>
                <c:pt idx="1637">
                  <c:v>12/09/2019 07:00</c:v>
                </c:pt>
                <c:pt idx="1638">
                  <c:v>12/09/2019 08:00</c:v>
                </c:pt>
                <c:pt idx="1639">
                  <c:v>12/09/2019 09:00</c:v>
                </c:pt>
                <c:pt idx="1640">
                  <c:v>12/09/2019 10:00</c:v>
                </c:pt>
                <c:pt idx="1641">
                  <c:v>12/09/2019 12:00</c:v>
                </c:pt>
                <c:pt idx="1642">
                  <c:v>12/09/2019 13:00</c:v>
                </c:pt>
                <c:pt idx="1643">
                  <c:v>12/09/2019 14:00</c:v>
                </c:pt>
                <c:pt idx="1644">
                  <c:v>12/09/2019 15:00</c:v>
                </c:pt>
                <c:pt idx="1645">
                  <c:v>12/09/2019 16:00</c:v>
                </c:pt>
                <c:pt idx="1646">
                  <c:v>12/09/2019 17:00</c:v>
                </c:pt>
                <c:pt idx="1647">
                  <c:v>12/09/2019 18:00</c:v>
                </c:pt>
                <c:pt idx="1648">
                  <c:v>12/09/2019 19:00</c:v>
                </c:pt>
                <c:pt idx="1649">
                  <c:v>12/09/2019 20:00</c:v>
                </c:pt>
                <c:pt idx="1650">
                  <c:v>12/09/2019 21:00</c:v>
                </c:pt>
                <c:pt idx="1651">
                  <c:v>12/09/2019 22:00</c:v>
                </c:pt>
                <c:pt idx="1652">
                  <c:v>12/09/2019 23:00</c:v>
                </c:pt>
                <c:pt idx="1653">
                  <c:v>12/10/2019 00:00</c:v>
                </c:pt>
                <c:pt idx="1654">
                  <c:v>12/10/2019 01:00</c:v>
                </c:pt>
                <c:pt idx="1655">
                  <c:v>12/10/2019 02:00</c:v>
                </c:pt>
                <c:pt idx="1656">
                  <c:v>12/10/2019 03:00</c:v>
                </c:pt>
                <c:pt idx="1657">
                  <c:v>12/10/2019 04:00</c:v>
                </c:pt>
                <c:pt idx="1658">
                  <c:v>12/10/2019 05:00</c:v>
                </c:pt>
                <c:pt idx="1659">
                  <c:v>12/10/2019 06:00</c:v>
                </c:pt>
                <c:pt idx="1660">
                  <c:v>12/10/2019 07:00</c:v>
                </c:pt>
                <c:pt idx="1661">
                  <c:v>12/10/2019 08:00</c:v>
                </c:pt>
                <c:pt idx="1662">
                  <c:v>12/10/2019 09:00</c:v>
                </c:pt>
                <c:pt idx="1663">
                  <c:v>12/10/2019 10:00</c:v>
                </c:pt>
                <c:pt idx="1664">
                  <c:v>12/10/2019 11:00</c:v>
                </c:pt>
                <c:pt idx="1665">
                  <c:v>12/10/2019 12:00</c:v>
                </c:pt>
                <c:pt idx="1666">
                  <c:v>12/10/2019 13:00</c:v>
                </c:pt>
                <c:pt idx="1667">
                  <c:v>12/10/2019 14:00</c:v>
                </c:pt>
                <c:pt idx="1668">
                  <c:v>12/10/2019 15:00</c:v>
                </c:pt>
                <c:pt idx="1669">
                  <c:v>12/10/2019 16:00</c:v>
                </c:pt>
                <c:pt idx="1670">
                  <c:v>12/10/2019 17:00</c:v>
                </c:pt>
                <c:pt idx="1671">
                  <c:v>12/10/2019 18:00</c:v>
                </c:pt>
                <c:pt idx="1672">
                  <c:v>12/10/2019 19:00</c:v>
                </c:pt>
                <c:pt idx="1673">
                  <c:v>12/10/2019 20:00</c:v>
                </c:pt>
                <c:pt idx="1674">
                  <c:v>12/10/2019 21:00</c:v>
                </c:pt>
                <c:pt idx="1675">
                  <c:v>12/10/2019 22:00</c:v>
                </c:pt>
                <c:pt idx="1676">
                  <c:v>12/10/2019 23:00</c:v>
                </c:pt>
                <c:pt idx="1677">
                  <c:v>12/11/2019 00:00</c:v>
                </c:pt>
                <c:pt idx="1678">
                  <c:v>12/11/2019 01:00</c:v>
                </c:pt>
                <c:pt idx="1679">
                  <c:v>12/11/2019 02:00</c:v>
                </c:pt>
                <c:pt idx="1680">
                  <c:v>12/11/2019 03:00</c:v>
                </c:pt>
                <c:pt idx="1681">
                  <c:v>12/11/2019 04:00</c:v>
                </c:pt>
                <c:pt idx="1682">
                  <c:v>12/11/2019 05:00</c:v>
                </c:pt>
                <c:pt idx="1683">
                  <c:v>12/11/2019 06:00</c:v>
                </c:pt>
                <c:pt idx="1684">
                  <c:v>12/11/2019 07:00</c:v>
                </c:pt>
                <c:pt idx="1685">
                  <c:v>12/11/2019 08:00</c:v>
                </c:pt>
                <c:pt idx="1686">
                  <c:v>12/11/2019 09:00</c:v>
                </c:pt>
                <c:pt idx="1687">
                  <c:v>12/11/2019 10:00</c:v>
                </c:pt>
                <c:pt idx="1688">
                  <c:v>12/11/2019 11:00</c:v>
                </c:pt>
                <c:pt idx="1689">
                  <c:v>12/11/2019 12:00</c:v>
                </c:pt>
                <c:pt idx="1690">
                  <c:v>12/11/2019 13:00</c:v>
                </c:pt>
                <c:pt idx="1691">
                  <c:v>12/11/2019 14:00</c:v>
                </c:pt>
                <c:pt idx="1692">
                  <c:v>12/11/2019 15:00</c:v>
                </c:pt>
                <c:pt idx="1693">
                  <c:v>12/11/2019 16:00</c:v>
                </c:pt>
                <c:pt idx="1694">
                  <c:v>12/11/2019 17:00</c:v>
                </c:pt>
                <c:pt idx="1695">
                  <c:v>12/11/2019 18:00</c:v>
                </c:pt>
                <c:pt idx="1696">
                  <c:v>12/11/2019 19:00</c:v>
                </c:pt>
                <c:pt idx="1697">
                  <c:v>12/11/2019 20:00</c:v>
                </c:pt>
                <c:pt idx="1698">
                  <c:v>12/11/2019 21:00</c:v>
                </c:pt>
                <c:pt idx="1699">
                  <c:v>12/11/2019 22:00</c:v>
                </c:pt>
                <c:pt idx="1700">
                  <c:v>12/11/2019 23:00</c:v>
                </c:pt>
                <c:pt idx="1701">
                  <c:v>12/12/2019 00:00</c:v>
                </c:pt>
                <c:pt idx="1702">
                  <c:v>12/12/2019 01:00</c:v>
                </c:pt>
                <c:pt idx="1703">
                  <c:v>12/12/2019 02:00</c:v>
                </c:pt>
                <c:pt idx="1704">
                  <c:v>12/12/2019 03:00</c:v>
                </c:pt>
                <c:pt idx="1705">
                  <c:v>12/12/2019 04:00</c:v>
                </c:pt>
                <c:pt idx="1706">
                  <c:v>12/12/2019 05:00</c:v>
                </c:pt>
                <c:pt idx="1707">
                  <c:v>12/12/2019 06:00</c:v>
                </c:pt>
                <c:pt idx="1708">
                  <c:v>12/12/2019 07:00</c:v>
                </c:pt>
                <c:pt idx="1709">
                  <c:v>12/12/2019 08:00</c:v>
                </c:pt>
                <c:pt idx="1710">
                  <c:v>12/12/2019 09:00</c:v>
                </c:pt>
                <c:pt idx="1711">
                  <c:v>12/12/2019 10:00</c:v>
                </c:pt>
                <c:pt idx="1712">
                  <c:v>12/12/2019 11:00</c:v>
                </c:pt>
                <c:pt idx="1713">
                  <c:v>12/12/2019 12:00</c:v>
                </c:pt>
                <c:pt idx="1714">
                  <c:v>12/12/2019 13:00</c:v>
                </c:pt>
                <c:pt idx="1715">
                  <c:v>12/12/2019 14:00</c:v>
                </c:pt>
                <c:pt idx="1716">
                  <c:v>12/12/2019 15:00</c:v>
                </c:pt>
                <c:pt idx="1717">
                  <c:v>12/12/2019 16:00</c:v>
                </c:pt>
                <c:pt idx="1718">
                  <c:v>12/12/2019 17:00</c:v>
                </c:pt>
                <c:pt idx="1719">
                  <c:v>12/12/2019 18:00</c:v>
                </c:pt>
                <c:pt idx="1720">
                  <c:v>12/12/2019 19:00</c:v>
                </c:pt>
                <c:pt idx="1721">
                  <c:v>12/12/2019 20:00</c:v>
                </c:pt>
                <c:pt idx="1722">
                  <c:v>12/12/2019 21:00</c:v>
                </c:pt>
                <c:pt idx="1723">
                  <c:v>12/12/2019 22:00</c:v>
                </c:pt>
                <c:pt idx="1724">
                  <c:v>12/12/2019 23:00</c:v>
                </c:pt>
                <c:pt idx="1725">
                  <c:v>12/13/2019 00:00</c:v>
                </c:pt>
                <c:pt idx="1726">
                  <c:v>12/13/2019 01:00</c:v>
                </c:pt>
                <c:pt idx="1727">
                  <c:v>12/13/2019 02:00</c:v>
                </c:pt>
                <c:pt idx="1728">
                  <c:v>12/13/2019 03:00</c:v>
                </c:pt>
                <c:pt idx="1729">
                  <c:v>12/13/2019 04:00</c:v>
                </c:pt>
                <c:pt idx="1730">
                  <c:v>12/13/2019 05:00</c:v>
                </c:pt>
                <c:pt idx="1731">
                  <c:v>12/13/2019 06:00</c:v>
                </c:pt>
                <c:pt idx="1732">
                  <c:v>12/13/2019 07:00</c:v>
                </c:pt>
                <c:pt idx="1733">
                  <c:v>12/13/2019 08:00</c:v>
                </c:pt>
                <c:pt idx="1734">
                  <c:v>12/13/2019 09:00</c:v>
                </c:pt>
                <c:pt idx="1735">
                  <c:v>12/13/2019 10:00</c:v>
                </c:pt>
                <c:pt idx="1736">
                  <c:v>12/13/2019 11:00</c:v>
                </c:pt>
                <c:pt idx="1737">
                  <c:v>12/13/2019 12:00</c:v>
                </c:pt>
                <c:pt idx="1738">
                  <c:v>12/13/2019 13:00</c:v>
                </c:pt>
                <c:pt idx="1739">
                  <c:v>12/13/2019 14:00</c:v>
                </c:pt>
                <c:pt idx="1740">
                  <c:v>12/13/2019 15:00</c:v>
                </c:pt>
                <c:pt idx="1741">
                  <c:v>12/13/2019 16:00</c:v>
                </c:pt>
                <c:pt idx="1742">
                  <c:v>12/13/2019 17:00</c:v>
                </c:pt>
                <c:pt idx="1743">
                  <c:v>12/13/2019 18:00</c:v>
                </c:pt>
                <c:pt idx="1744">
                  <c:v>12/13/2019 19:00</c:v>
                </c:pt>
                <c:pt idx="1745">
                  <c:v>12/13/2019 20:00</c:v>
                </c:pt>
                <c:pt idx="1746">
                  <c:v>12/13/2019 21:00</c:v>
                </c:pt>
                <c:pt idx="1747">
                  <c:v>12/13/2019 22:00</c:v>
                </c:pt>
                <c:pt idx="1748">
                  <c:v>12/13/2019 23:00</c:v>
                </c:pt>
                <c:pt idx="1749">
                  <c:v>12/14/2019 00:00</c:v>
                </c:pt>
                <c:pt idx="1750">
                  <c:v>12/14/2019 01:00</c:v>
                </c:pt>
                <c:pt idx="1751">
                  <c:v>12/14/2019 02:00</c:v>
                </c:pt>
                <c:pt idx="1752">
                  <c:v>12/14/2019 03:00</c:v>
                </c:pt>
                <c:pt idx="1753">
                  <c:v>12/14/2019 04:00</c:v>
                </c:pt>
                <c:pt idx="1754">
                  <c:v>12/14/2019 05:00</c:v>
                </c:pt>
                <c:pt idx="1755">
                  <c:v>12/14/2019 06:00</c:v>
                </c:pt>
                <c:pt idx="1756">
                  <c:v>12/14/2019 07:00</c:v>
                </c:pt>
                <c:pt idx="1757">
                  <c:v>12/14/2019 08:00</c:v>
                </c:pt>
                <c:pt idx="1758">
                  <c:v>12/14/2019 09:00</c:v>
                </c:pt>
                <c:pt idx="1759">
                  <c:v>12/14/2019 10:00</c:v>
                </c:pt>
                <c:pt idx="1760">
                  <c:v>12/14/2019 11:00</c:v>
                </c:pt>
                <c:pt idx="1761">
                  <c:v>12/14/2019 12:00</c:v>
                </c:pt>
                <c:pt idx="1762">
                  <c:v>12/14/2019 13:00</c:v>
                </c:pt>
                <c:pt idx="1763">
                  <c:v>12/14/2019 14:00</c:v>
                </c:pt>
                <c:pt idx="1764">
                  <c:v>12/14/2019 15:00</c:v>
                </c:pt>
                <c:pt idx="1765">
                  <c:v>12/14/2019 16:00</c:v>
                </c:pt>
                <c:pt idx="1766">
                  <c:v>12/14/2019 17:00</c:v>
                </c:pt>
                <c:pt idx="1767">
                  <c:v>12/14/2019 18:00</c:v>
                </c:pt>
                <c:pt idx="1768">
                  <c:v>12/14/2019 19:00</c:v>
                </c:pt>
                <c:pt idx="1769">
                  <c:v>12/14/2019 20:00</c:v>
                </c:pt>
                <c:pt idx="1770">
                  <c:v>12/14/2019 21:00</c:v>
                </c:pt>
                <c:pt idx="1771">
                  <c:v>12/14/2019 22:00</c:v>
                </c:pt>
                <c:pt idx="1772">
                  <c:v>12/14/2019 23:00</c:v>
                </c:pt>
                <c:pt idx="1773">
                  <c:v>12/15/2019 00:00</c:v>
                </c:pt>
                <c:pt idx="1774">
                  <c:v>12/15/2019 01:00</c:v>
                </c:pt>
                <c:pt idx="1775">
                  <c:v>12/15/2019 02:00</c:v>
                </c:pt>
                <c:pt idx="1776">
                  <c:v>12/15/2019 03:00</c:v>
                </c:pt>
                <c:pt idx="1777">
                  <c:v>12/15/2019 04:00</c:v>
                </c:pt>
                <c:pt idx="1778">
                  <c:v>12/15/2019 05:00</c:v>
                </c:pt>
                <c:pt idx="1779">
                  <c:v>12/15/2019 06:00</c:v>
                </c:pt>
                <c:pt idx="1780">
                  <c:v>12/15/2019 07:00</c:v>
                </c:pt>
                <c:pt idx="1781">
                  <c:v>12/15/2019 08:00</c:v>
                </c:pt>
                <c:pt idx="1782">
                  <c:v>12/15/2019 09:00</c:v>
                </c:pt>
                <c:pt idx="1783">
                  <c:v>12/15/2019 10:00</c:v>
                </c:pt>
                <c:pt idx="1784">
                  <c:v>12/15/2019 11:00</c:v>
                </c:pt>
                <c:pt idx="1785">
                  <c:v>12/15/2019 12:00</c:v>
                </c:pt>
                <c:pt idx="1786">
                  <c:v>12/15/2019 13:00</c:v>
                </c:pt>
                <c:pt idx="1787">
                  <c:v>12/15/2019 14:00</c:v>
                </c:pt>
                <c:pt idx="1788">
                  <c:v>12/15/2019 15:00</c:v>
                </c:pt>
                <c:pt idx="1789">
                  <c:v>12/15/2019 16:00</c:v>
                </c:pt>
                <c:pt idx="1790">
                  <c:v>12/15/2019 17:00</c:v>
                </c:pt>
                <c:pt idx="1791">
                  <c:v>12/15/2019 18:00</c:v>
                </c:pt>
                <c:pt idx="1792">
                  <c:v>12/15/2019 19:00</c:v>
                </c:pt>
                <c:pt idx="1793">
                  <c:v>12/15/2019 20:00</c:v>
                </c:pt>
                <c:pt idx="1794">
                  <c:v>12/15/2019 21:00</c:v>
                </c:pt>
                <c:pt idx="1795">
                  <c:v>12/15/2019 22:00</c:v>
                </c:pt>
                <c:pt idx="1796">
                  <c:v>12/15/2019 23:00</c:v>
                </c:pt>
                <c:pt idx="1797">
                  <c:v>12/16/2019 00:00</c:v>
                </c:pt>
                <c:pt idx="1798">
                  <c:v>12/16/2019 01:00</c:v>
                </c:pt>
                <c:pt idx="1799">
                  <c:v>12/16/2019 02:00</c:v>
                </c:pt>
                <c:pt idx="1800">
                  <c:v>12/16/2019 03:00</c:v>
                </c:pt>
                <c:pt idx="1801">
                  <c:v>12/16/2019 04:00</c:v>
                </c:pt>
                <c:pt idx="1802">
                  <c:v>12/16/2019 05:00</c:v>
                </c:pt>
                <c:pt idx="1803">
                  <c:v>12/16/2019 06:00</c:v>
                </c:pt>
                <c:pt idx="1804">
                  <c:v>12/16/2019 07:00</c:v>
                </c:pt>
                <c:pt idx="1805">
                  <c:v>12/16/2019 08:00</c:v>
                </c:pt>
                <c:pt idx="1806">
                  <c:v>12/16/2019 09:00</c:v>
                </c:pt>
                <c:pt idx="1807">
                  <c:v>12/16/2019 10:00</c:v>
                </c:pt>
                <c:pt idx="1808">
                  <c:v>12/16/2019 11:00</c:v>
                </c:pt>
                <c:pt idx="1809">
                  <c:v>12/16/2019 12:00</c:v>
                </c:pt>
                <c:pt idx="1810">
                  <c:v>12/16/2019 13:00</c:v>
                </c:pt>
                <c:pt idx="1811">
                  <c:v>12/16/2019 14:00</c:v>
                </c:pt>
                <c:pt idx="1812">
                  <c:v>12/16/2019 15:00</c:v>
                </c:pt>
                <c:pt idx="1813">
                  <c:v>12/16/2019 16:00</c:v>
                </c:pt>
                <c:pt idx="1814">
                  <c:v>12/16/2019 17:00</c:v>
                </c:pt>
                <c:pt idx="1815">
                  <c:v>12/16/2019 18:00</c:v>
                </c:pt>
                <c:pt idx="1816">
                  <c:v>12/16/2019 19:00</c:v>
                </c:pt>
                <c:pt idx="1817">
                  <c:v>12/16/2019 20:00</c:v>
                </c:pt>
                <c:pt idx="1818">
                  <c:v>12/16/2019 21:00</c:v>
                </c:pt>
                <c:pt idx="1819">
                  <c:v>12/16/2019 22:00</c:v>
                </c:pt>
                <c:pt idx="1820">
                  <c:v>12/16/2019 23:00</c:v>
                </c:pt>
                <c:pt idx="1821">
                  <c:v>12/17/2019 00:00</c:v>
                </c:pt>
                <c:pt idx="1822">
                  <c:v>12/17/2019 01:00</c:v>
                </c:pt>
                <c:pt idx="1823">
                  <c:v>12/17/2019 02:00</c:v>
                </c:pt>
                <c:pt idx="1824">
                  <c:v>12/17/2019 03:00</c:v>
                </c:pt>
                <c:pt idx="1825">
                  <c:v>12/17/2019 04:00</c:v>
                </c:pt>
                <c:pt idx="1826">
                  <c:v>12/17/2019 05:00</c:v>
                </c:pt>
                <c:pt idx="1827">
                  <c:v>12/17/2019 06:00</c:v>
                </c:pt>
                <c:pt idx="1828">
                  <c:v>12/17/2019 07:00</c:v>
                </c:pt>
                <c:pt idx="1829">
                  <c:v>12/17/2019 08:00</c:v>
                </c:pt>
                <c:pt idx="1830">
                  <c:v>12/17/2019 09:00</c:v>
                </c:pt>
                <c:pt idx="1831">
                  <c:v>12/17/2019 10:00</c:v>
                </c:pt>
                <c:pt idx="1832">
                  <c:v>12/17/2019 11:00</c:v>
                </c:pt>
                <c:pt idx="1833">
                  <c:v>12/17/2019 12:00</c:v>
                </c:pt>
                <c:pt idx="1834">
                  <c:v>12/17/2019 13:00</c:v>
                </c:pt>
                <c:pt idx="1835">
                  <c:v>12/17/2019 14:00</c:v>
                </c:pt>
                <c:pt idx="1836">
                  <c:v>12/17/2019 15:00</c:v>
                </c:pt>
                <c:pt idx="1837">
                  <c:v>12/17/2019 16:00</c:v>
                </c:pt>
                <c:pt idx="1838">
                  <c:v>12/17/2019 18:00</c:v>
                </c:pt>
                <c:pt idx="1839">
                  <c:v>12/18/2019 08:00</c:v>
                </c:pt>
                <c:pt idx="1840">
                  <c:v>12/18/2019 09:00</c:v>
                </c:pt>
                <c:pt idx="1841">
                  <c:v>12/18/2019 10:00</c:v>
                </c:pt>
                <c:pt idx="1842">
                  <c:v>12/18/2019 11:00</c:v>
                </c:pt>
                <c:pt idx="1843">
                  <c:v>12/18/2019 13:00</c:v>
                </c:pt>
                <c:pt idx="1844">
                  <c:v>12/18/2019 15:00</c:v>
                </c:pt>
              </c:strCache>
            </c:strRef>
          </c:cat>
          <c:val>
            <c:numRef>
              <c:f>Sheet3!$C$1:$C$1846</c:f>
              <c:numCache>
                <c:formatCode>General</c:formatCode>
                <c:ptCount val="1846"/>
                <c:pt idx="0">
                  <c:v>172</c:v>
                </c:pt>
                <c:pt idx="1">
                  <c:v>43</c:v>
                </c:pt>
                <c:pt idx="2">
                  <c:v>53</c:v>
                </c:pt>
                <c:pt idx="3">
                  <c:v>54</c:v>
                </c:pt>
                <c:pt idx="4">
                  <c:v>52</c:v>
                </c:pt>
                <c:pt idx="5">
                  <c:v>46</c:v>
                </c:pt>
                <c:pt idx="6">
                  <c:v>43</c:v>
                </c:pt>
                <c:pt idx="7">
                  <c:v>60</c:v>
                </c:pt>
                <c:pt idx="8">
                  <c:v>56</c:v>
                </c:pt>
                <c:pt idx="9">
                  <c:v>56</c:v>
                </c:pt>
                <c:pt idx="10">
                  <c:v>52</c:v>
                </c:pt>
                <c:pt idx="11">
                  <c:v>48</c:v>
                </c:pt>
                <c:pt idx="12">
                  <c:v>42</c:v>
                </c:pt>
                <c:pt idx="13">
                  <c:v>38</c:v>
                </c:pt>
                <c:pt idx="14">
                  <c:v>39</c:v>
                </c:pt>
                <c:pt idx="15">
                  <c:v>42</c:v>
                </c:pt>
                <c:pt idx="16">
                  <c:v>38</c:v>
                </c:pt>
                <c:pt idx="17">
                  <c:v>36</c:v>
                </c:pt>
                <c:pt idx="18">
                  <c:v>38</c:v>
                </c:pt>
                <c:pt idx="19">
                  <c:v>43</c:v>
                </c:pt>
                <c:pt idx="20">
                  <c:v>47</c:v>
                </c:pt>
                <c:pt idx="21">
                  <c:v>44</c:v>
                </c:pt>
                <c:pt idx="22">
                  <c:v>40</c:v>
                </c:pt>
                <c:pt idx="23">
                  <c:v>45</c:v>
                </c:pt>
                <c:pt idx="24">
                  <c:v>48</c:v>
                </c:pt>
                <c:pt idx="25">
                  <c:v>46</c:v>
                </c:pt>
                <c:pt idx="26">
                  <c:v>57</c:v>
                </c:pt>
                <c:pt idx="27">
                  <c:v>54</c:v>
                </c:pt>
                <c:pt idx="28">
                  <c:v>98</c:v>
                </c:pt>
                <c:pt idx="29">
                  <c:v>85</c:v>
                </c:pt>
                <c:pt idx="30">
                  <c:v>85</c:v>
                </c:pt>
                <c:pt idx="31">
                  <c:v>108</c:v>
                </c:pt>
                <c:pt idx="32">
                  <c:v>80</c:v>
                </c:pt>
                <c:pt idx="33">
                  <c:v>50</c:v>
                </c:pt>
                <c:pt idx="34">
                  <c:v>48</c:v>
                </c:pt>
                <c:pt idx="35">
                  <c:v>44</c:v>
                </c:pt>
                <c:pt idx="36">
                  <c:v>44</c:v>
                </c:pt>
                <c:pt idx="37">
                  <c:v>44</c:v>
                </c:pt>
                <c:pt idx="38">
                  <c:v>44</c:v>
                </c:pt>
                <c:pt idx="39">
                  <c:v>46</c:v>
                </c:pt>
                <c:pt idx="40">
                  <c:v>41</c:v>
                </c:pt>
                <c:pt idx="41">
                  <c:v>28</c:v>
                </c:pt>
                <c:pt idx="42">
                  <c:v>23</c:v>
                </c:pt>
                <c:pt idx="43">
                  <c:v>34</c:v>
                </c:pt>
                <c:pt idx="44">
                  <c:v>46</c:v>
                </c:pt>
                <c:pt idx="45">
                  <c:v>53</c:v>
                </c:pt>
                <c:pt idx="46">
                  <c:v>55</c:v>
                </c:pt>
                <c:pt idx="47">
                  <c:v>55</c:v>
                </c:pt>
                <c:pt idx="48">
                  <c:v>50</c:v>
                </c:pt>
                <c:pt idx="49">
                  <c:v>54</c:v>
                </c:pt>
                <c:pt idx="50">
                  <c:v>76</c:v>
                </c:pt>
                <c:pt idx="51">
                  <c:v>75</c:v>
                </c:pt>
                <c:pt idx="52">
                  <c:v>88</c:v>
                </c:pt>
                <c:pt idx="53">
                  <c:v>94</c:v>
                </c:pt>
                <c:pt idx="54">
                  <c:v>91</c:v>
                </c:pt>
                <c:pt idx="55">
                  <c:v>113</c:v>
                </c:pt>
                <c:pt idx="56">
                  <c:v>122</c:v>
                </c:pt>
                <c:pt idx="57">
                  <c:v>128</c:v>
                </c:pt>
                <c:pt idx="58">
                  <c:v>88</c:v>
                </c:pt>
                <c:pt idx="59">
                  <c:v>71</c:v>
                </c:pt>
                <c:pt idx="60">
                  <c:v>84</c:v>
                </c:pt>
                <c:pt idx="61">
                  <c:v>62</c:v>
                </c:pt>
                <c:pt idx="62">
                  <c:v>75</c:v>
                </c:pt>
                <c:pt idx="63">
                  <c:v>89</c:v>
                </c:pt>
                <c:pt idx="64">
                  <c:v>77</c:v>
                </c:pt>
                <c:pt idx="65">
                  <c:v>63</c:v>
                </c:pt>
                <c:pt idx="66">
                  <c:v>56</c:v>
                </c:pt>
                <c:pt idx="67">
                  <c:v>88</c:v>
                </c:pt>
                <c:pt idx="68">
                  <c:v>100</c:v>
                </c:pt>
                <c:pt idx="69">
                  <c:v>42</c:v>
                </c:pt>
                <c:pt idx="70">
                  <c:v>53</c:v>
                </c:pt>
                <c:pt idx="71">
                  <c:v>40</c:v>
                </c:pt>
                <c:pt idx="72">
                  <c:v>45</c:v>
                </c:pt>
                <c:pt idx="73">
                  <c:v>49</c:v>
                </c:pt>
                <c:pt idx="74">
                  <c:v>52</c:v>
                </c:pt>
                <c:pt idx="75">
                  <c:v>57</c:v>
                </c:pt>
                <c:pt idx="76">
                  <c:v>58</c:v>
                </c:pt>
                <c:pt idx="77">
                  <c:v>66</c:v>
                </c:pt>
                <c:pt idx="78">
                  <c:v>66</c:v>
                </c:pt>
                <c:pt idx="79">
                  <c:v>78</c:v>
                </c:pt>
                <c:pt idx="80">
                  <c:v>86</c:v>
                </c:pt>
                <c:pt idx="81">
                  <c:v>80</c:v>
                </c:pt>
                <c:pt idx="82">
                  <c:v>63</c:v>
                </c:pt>
                <c:pt idx="83">
                  <c:v>54</c:v>
                </c:pt>
                <c:pt idx="84">
                  <c:v>54</c:v>
                </c:pt>
                <c:pt idx="85">
                  <c:v>43</c:v>
                </c:pt>
                <c:pt idx="86">
                  <c:v>38</c:v>
                </c:pt>
                <c:pt idx="87">
                  <c:v>44</c:v>
                </c:pt>
                <c:pt idx="88">
                  <c:v>50</c:v>
                </c:pt>
                <c:pt idx="89">
                  <c:v>66</c:v>
                </c:pt>
                <c:pt idx="90">
                  <c:v>52</c:v>
                </c:pt>
                <c:pt idx="91">
                  <c:v>47</c:v>
                </c:pt>
                <c:pt idx="92">
                  <c:v>50</c:v>
                </c:pt>
                <c:pt idx="93">
                  <c:v>59</c:v>
                </c:pt>
                <c:pt idx="94">
                  <c:v>55</c:v>
                </c:pt>
                <c:pt idx="95">
                  <c:v>52</c:v>
                </c:pt>
                <c:pt idx="96">
                  <c:v>48</c:v>
                </c:pt>
                <c:pt idx="97">
                  <c:v>54</c:v>
                </c:pt>
                <c:pt idx="98">
                  <c:v>50</c:v>
                </c:pt>
                <c:pt idx="99">
                  <c:v>46</c:v>
                </c:pt>
                <c:pt idx="100">
                  <c:v>45</c:v>
                </c:pt>
                <c:pt idx="101">
                  <c:v>44</c:v>
                </c:pt>
                <c:pt idx="102">
                  <c:v>42</c:v>
                </c:pt>
                <c:pt idx="103">
                  <c:v>37</c:v>
                </c:pt>
                <c:pt idx="104">
                  <c:v>30</c:v>
                </c:pt>
                <c:pt idx="105">
                  <c:v>35</c:v>
                </c:pt>
                <c:pt idx="106">
                  <c:v>34</c:v>
                </c:pt>
                <c:pt idx="107">
                  <c:v>33</c:v>
                </c:pt>
                <c:pt idx="108">
                  <c:v>32</c:v>
                </c:pt>
                <c:pt idx="109">
                  <c:v>32</c:v>
                </c:pt>
                <c:pt idx="110">
                  <c:v>27</c:v>
                </c:pt>
                <c:pt idx="111">
                  <c:v>27</c:v>
                </c:pt>
                <c:pt idx="112">
                  <c:v>30</c:v>
                </c:pt>
                <c:pt idx="113">
                  <c:v>34</c:v>
                </c:pt>
                <c:pt idx="114">
                  <c:v>43</c:v>
                </c:pt>
                <c:pt idx="115">
                  <c:v>50</c:v>
                </c:pt>
                <c:pt idx="116">
                  <c:v>63</c:v>
                </c:pt>
                <c:pt idx="117">
                  <c:v>53</c:v>
                </c:pt>
                <c:pt idx="118">
                  <c:v>62</c:v>
                </c:pt>
                <c:pt idx="119">
                  <c:v>64</c:v>
                </c:pt>
                <c:pt idx="120">
                  <c:v>67</c:v>
                </c:pt>
                <c:pt idx="121">
                  <c:v>55</c:v>
                </c:pt>
                <c:pt idx="122">
                  <c:v>62</c:v>
                </c:pt>
                <c:pt idx="123">
                  <c:v>71</c:v>
                </c:pt>
                <c:pt idx="124">
                  <c:v>103</c:v>
                </c:pt>
                <c:pt idx="125">
                  <c:v>70</c:v>
                </c:pt>
                <c:pt idx="126">
                  <c:v>76</c:v>
                </c:pt>
                <c:pt idx="127">
                  <c:v>90</c:v>
                </c:pt>
                <c:pt idx="128">
                  <c:v>78</c:v>
                </c:pt>
                <c:pt idx="129">
                  <c:v>75</c:v>
                </c:pt>
                <c:pt idx="130">
                  <c:v>52</c:v>
                </c:pt>
                <c:pt idx="131">
                  <c:v>52</c:v>
                </c:pt>
                <c:pt idx="132">
                  <c:v>41</c:v>
                </c:pt>
                <c:pt idx="133">
                  <c:v>41</c:v>
                </c:pt>
                <c:pt idx="134">
                  <c:v>38</c:v>
                </c:pt>
                <c:pt idx="135">
                  <c:v>37</c:v>
                </c:pt>
                <c:pt idx="136">
                  <c:v>39</c:v>
                </c:pt>
                <c:pt idx="137">
                  <c:v>42</c:v>
                </c:pt>
                <c:pt idx="138">
                  <c:v>55</c:v>
                </c:pt>
                <c:pt idx="139">
                  <c:v>59</c:v>
                </c:pt>
                <c:pt idx="140">
                  <c:v>72</c:v>
                </c:pt>
                <c:pt idx="141">
                  <c:v>78</c:v>
                </c:pt>
                <c:pt idx="142">
                  <c:v>104</c:v>
                </c:pt>
                <c:pt idx="143">
                  <c:v>100</c:v>
                </c:pt>
                <c:pt idx="144">
                  <c:v>95</c:v>
                </c:pt>
                <c:pt idx="145">
                  <c:v>87</c:v>
                </c:pt>
                <c:pt idx="146">
                  <c:v>86</c:v>
                </c:pt>
                <c:pt idx="147">
                  <c:v>94</c:v>
                </c:pt>
                <c:pt idx="148">
                  <c:v>92</c:v>
                </c:pt>
                <c:pt idx="149">
                  <c:v>104</c:v>
                </c:pt>
                <c:pt idx="150">
                  <c:v>122</c:v>
                </c:pt>
                <c:pt idx="151">
                  <c:v>126</c:v>
                </c:pt>
                <c:pt idx="152">
                  <c:v>133</c:v>
                </c:pt>
                <c:pt idx="153">
                  <c:v>56</c:v>
                </c:pt>
                <c:pt idx="154">
                  <c:v>41</c:v>
                </c:pt>
                <c:pt idx="155">
                  <c:v>39</c:v>
                </c:pt>
                <c:pt idx="156">
                  <c:v>38</c:v>
                </c:pt>
                <c:pt idx="157">
                  <c:v>38</c:v>
                </c:pt>
                <c:pt idx="158">
                  <c:v>30</c:v>
                </c:pt>
                <c:pt idx="159">
                  <c:v>34</c:v>
                </c:pt>
                <c:pt idx="160">
                  <c:v>37</c:v>
                </c:pt>
                <c:pt idx="161">
                  <c:v>34</c:v>
                </c:pt>
                <c:pt idx="162">
                  <c:v>40</c:v>
                </c:pt>
                <c:pt idx="163">
                  <c:v>42</c:v>
                </c:pt>
                <c:pt idx="164">
                  <c:v>40</c:v>
                </c:pt>
                <c:pt idx="165">
                  <c:v>37</c:v>
                </c:pt>
                <c:pt idx="166">
                  <c:v>32</c:v>
                </c:pt>
                <c:pt idx="167">
                  <c:v>32</c:v>
                </c:pt>
                <c:pt idx="168">
                  <c:v>33</c:v>
                </c:pt>
                <c:pt idx="169">
                  <c:v>37</c:v>
                </c:pt>
                <c:pt idx="170">
                  <c:v>39</c:v>
                </c:pt>
                <c:pt idx="171">
                  <c:v>44</c:v>
                </c:pt>
                <c:pt idx="172">
                  <c:v>52</c:v>
                </c:pt>
                <c:pt idx="173">
                  <c:v>57</c:v>
                </c:pt>
                <c:pt idx="174">
                  <c:v>56</c:v>
                </c:pt>
                <c:pt idx="175">
                  <c:v>56</c:v>
                </c:pt>
                <c:pt idx="176">
                  <c:v>44</c:v>
                </c:pt>
                <c:pt idx="177">
                  <c:v>38</c:v>
                </c:pt>
                <c:pt idx="178">
                  <c:v>40</c:v>
                </c:pt>
                <c:pt idx="179">
                  <c:v>38</c:v>
                </c:pt>
                <c:pt idx="180">
                  <c:v>38</c:v>
                </c:pt>
                <c:pt idx="181">
                  <c:v>31</c:v>
                </c:pt>
                <c:pt idx="182">
                  <c:v>28</c:v>
                </c:pt>
                <c:pt idx="183">
                  <c:v>28</c:v>
                </c:pt>
                <c:pt idx="184">
                  <c:v>27</c:v>
                </c:pt>
                <c:pt idx="185">
                  <c:v>30</c:v>
                </c:pt>
                <c:pt idx="186">
                  <c:v>36</c:v>
                </c:pt>
                <c:pt idx="187">
                  <c:v>60</c:v>
                </c:pt>
                <c:pt idx="188">
                  <c:v>72</c:v>
                </c:pt>
                <c:pt idx="189">
                  <c:v>72</c:v>
                </c:pt>
                <c:pt idx="190">
                  <c:v>59</c:v>
                </c:pt>
                <c:pt idx="191">
                  <c:v>56</c:v>
                </c:pt>
                <c:pt idx="192">
                  <c:v>45</c:v>
                </c:pt>
                <c:pt idx="193">
                  <c:v>60</c:v>
                </c:pt>
                <c:pt idx="194">
                  <c:v>74</c:v>
                </c:pt>
                <c:pt idx="195">
                  <c:v>84</c:v>
                </c:pt>
                <c:pt idx="196">
                  <c:v>90</c:v>
                </c:pt>
                <c:pt idx="197">
                  <c:v>108</c:v>
                </c:pt>
                <c:pt idx="198">
                  <c:v>126</c:v>
                </c:pt>
                <c:pt idx="199">
                  <c:v>104</c:v>
                </c:pt>
                <c:pt idx="200">
                  <c:v>110</c:v>
                </c:pt>
                <c:pt idx="201">
                  <c:v>82</c:v>
                </c:pt>
                <c:pt idx="202">
                  <c:v>52</c:v>
                </c:pt>
                <c:pt idx="203">
                  <c:v>42</c:v>
                </c:pt>
                <c:pt idx="204">
                  <c:v>42</c:v>
                </c:pt>
                <c:pt idx="205">
                  <c:v>38</c:v>
                </c:pt>
                <c:pt idx="206">
                  <c:v>46</c:v>
                </c:pt>
                <c:pt idx="207">
                  <c:v>46</c:v>
                </c:pt>
                <c:pt idx="208">
                  <c:v>44</c:v>
                </c:pt>
                <c:pt idx="209">
                  <c:v>50</c:v>
                </c:pt>
                <c:pt idx="210">
                  <c:v>64</c:v>
                </c:pt>
                <c:pt idx="211">
                  <c:v>68</c:v>
                </c:pt>
                <c:pt idx="212">
                  <c:v>62</c:v>
                </c:pt>
                <c:pt idx="213">
                  <c:v>61</c:v>
                </c:pt>
                <c:pt idx="214">
                  <c:v>78</c:v>
                </c:pt>
                <c:pt idx="215">
                  <c:v>96</c:v>
                </c:pt>
                <c:pt idx="216">
                  <c:v>105</c:v>
                </c:pt>
                <c:pt idx="217">
                  <c:v>117</c:v>
                </c:pt>
                <c:pt idx="218">
                  <c:v>124</c:v>
                </c:pt>
                <c:pt idx="219">
                  <c:v>154</c:v>
                </c:pt>
                <c:pt idx="220">
                  <c:v>157</c:v>
                </c:pt>
                <c:pt idx="221">
                  <c:v>178</c:v>
                </c:pt>
                <c:pt idx="222">
                  <c:v>185</c:v>
                </c:pt>
                <c:pt idx="223">
                  <c:v>153</c:v>
                </c:pt>
                <c:pt idx="224">
                  <c:v>82</c:v>
                </c:pt>
                <c:pt idx="225">
                  <c:v>56</c:v>
                </c:pt>
                <c:pt idx="226">
                  <c:v>59</c:v>
                </c:pt>
                <c:pt idx="227">
                  <c:v>46</c:v>
                </c:pt>
                <c:pt idx="228">
                  <c:v>49</c:v>
                </c:pt>
                <c:pt idx="229">
                  <c:v>54</c:v>
                </c:pt>
                <c:pt idx="230">
                  <c:v>60</c:v>
                </c:pt>
                <c:pt idx="231">
                  <c:v>79</c:v>
                </c:pt>
                <c:pt idx="232">
                  <c:v>68</c:v>
                </c:pt>
                <c:pt idx="233">
                  <c:v>88</c:v>
                </c:pt>
                <c:pt idx="234">
                  <c:v>95</c:v>
                </c:pt>
                <c:pt idx="235">
                  <c:v>103</c:v>
                </c:pt>
                <c:pt idx="236">
                  <c:v>106</c:v>
                </c:pt>
                <c:pt idx="237">
                  <c:v>110</c:v>
                </c:pt>
                <c:pt idx="238">
                  <c:v>113</c:v>
                </c:pt>
                <c:pt idx="239">
                  <c:v>125</c:v>
                </c:pt>
                <c:pt idx="240">
                  <c:v>134</c:v>
                </c:pt>
                <c:pt idx="241">
                  <c:v>144</c:v>
                </c:pt>
                <c:pt idx="242">
                  <c:v>166</c:v>
                </c:pt>
                <c:pt idx="243">
                  <c:v>158</c:v>
                </c:pt>
                <c:pt idx="244">
                  <c:v>152</c:v>
                </c:pt>
                <c:pt idx="245">
                  <c:v>171</c:v>
                </c:pt>
                <c:pt idx="246">
                  <c:v>201</c:v>
                </c:pt>
                <c:pt idx="247">
                  <c:v>179</c:v>
                </c:pt>
                <c:pt idx="248">
                  <c:v>104</c:v>
                </c:pt>
                <c:pt idx="249">
                  <c:v>78</c:v>
                </c:pt>
                <c:pt idx="250">
                  <c:v>95</c:v>
                </c:pt>
                <c:pt idx="251">
                  <c:v>75</c:v>
                </c:pt>
                <c:pt idx="252">
                  <c:v>68</c:v>
                </c:pt>
                <c:pt idx="253">
                  <c:v>72</c:v>
                </c:pt>
                <c:pt idx="254">
                  <c:v>59</c:v>
                </c:pt>
                <c:pt idx="255">
                  <c:v>66</c:v>
                </c:pt>
                <c:pt idx="256">
                  <c:v>72</c:v>
                </c:pt>
                <c:pt idx="257">
                  <c:v>67</c:v>
                </c:pt>
                <c:pt idx="258">
                  <c:v>85</c:v>
                </c:pt>
                <c:pt idx="259">
                  <c:v>99</c:v>
                </c:pt>
                <c:pt idx="260">
                  <c:v>104</c:v>
                </c:pt>
                <c:pt idx="261">
                  <c:v>123</c:v>
                </c:pt>
                <c:pt idx="262">
                  <c:v>115</c:v>
                </c:pt>
                <c:pt idx="263">
                  <c:v>144</c:v>
                </c:pt>
                <c:pt idx="264">
                  <c:v>169</c:v>
                </c:pt>
                <c:pt idx="265">
                  <c:v>188</c:v>
                </c:pt>
                <c:pt idx="266">
                  <c:v>204</c:v>
                </c:pt>
                <c:pt idx="267">
                  <c:v>199</c:v>
                </c:pt>
                <c:pt idx="268">
                  <c:v>227</c:v>
                </c:pt>
                <c:pt idx="269">
                  <c:v>226</c:v>
                </c:pt>
                <c:pt idx="270">
                  <c:v>217</c:v>
                </c:pt>
                <c:pt idx="271">
                  <c:v>172</c:v>
                </c:pt>
                <c:pt idx="272">
                  <c:v>126</c:v>
                </c:pt>
                <c:pt idx="273">
                  <c:v>81</c:v>
                </c:pt>
                <c:pt idx="274">
                  <c:v>50</c:v>
                </c:pt>
                <c:pt idx="275">
                  <c:v>52</c:v>
                </c:pt>
                <c:pt idx="276">
                  <c:v>50</c:v>
                </c:pt>
                <c:pt idx="277">
                  <c:v>62</c:v>
                </c:pt>
                <c:pt idx="278">
                  <c:v>58</c:v>
                </c:pt>
                <c:pt idx="279">
                  <c:v>62</c:v>
                </c:pt>
                <c:pt idx="280">
                  <c:v>68</c:v>
                </c:pt>
                <c:pt idx="281">
                  <c:v>73</c:v>
                </c:pt>
                <c:pt idx="282">
                  <c:v>80</c:v>
                </c:pt>
                <c:pt idx="283">
                  <c:v>103</c:v>
                </c:pt>
                <c:pt idx="284">
                  <c:v>142</c:v>
                </c:pt>
                <c:pt idx="285">
                  <c:v>139</c:v>
                </c:pt>
                <c:pt idx="286">
                  <c:v>161</c:v>
                </c:pt>
                <c:pt idx="287">
                  <c:v>181</c:v>
                </c:pt>
                <c:pt idx="288">
                  <c:v>183</c:v>
                </c:pt>
                <c:pt idx="289">
                  <c:v>187</c:v>
                </c:pt>
                <c:pt idx="290">
                  <c:v>195</c:v>
                </c:pt>
                <c:pt idx="291">
                  <c:v>213</c:v>
                </c:pt>
                <c:pt idx="292">
                  <c:v>230</c:v>
                </c:pt>
                <c:pt idx="293">
                  <c:v>242</c:v>
                </c:pt>
                <c:pt idx="294">
                  <c:v>344</c:v>
                </c:pt>
                <c:pt idx="295">
                  <c:v>304</c:v>
                </c:pt>
                <c:pt idx="296">
                  <c:v>234</c:v>
                </c:pt>
                <c:pt idx="297">
                  <c:v>131</c:v>
                </c:pt>
                <c:pt idx="298">
                  <c:v>113</c:v>
                </c:pt>
                <c:pt idx="299">
                  <c:v>114</c:v>
                </c:pt>
                <c:pt idx="300">
                  <c:v>101</c:v>
                </c:pt>
                <c:pt idx="301">
                  <c:v>109</c:v>
                </c:pt>
                <c:pt idx="302">
                  <c:v>84</c:v>
                </c:pt>
                <c:pt idx="303">
                  <c:v>72</c:v>
                </c:pt>
                <c:pt idx="304">
                  <c:v>62</c:v>
                </c:pt>
                <c:pt idx="305">
                  <c:v>72</c:v>
                </c:pt>
                <c:pt idx="306">
                  <c:v>84</c:v>
                </c:pt>
                <c:pt idx="307">
                  <c:v>90</c:v>
                </c:pt>
                <c:pt idx="308">
                  <c:v>111</c:v>
                </c:pt>
                <c:pt idx="309">
                  <c:v>117</c:v>
                </c:pt>
                <c:pt idx="310">
                  <c:v>116</c:v>
                </c:pt>
                <c:pt idx="311">
                  <c:v>138</c:v>
                </c:pt>
                <c:pt idx="312">
                  <c:v>183</c:v>
                </c:pt>
                <c:pt idx="313">
                  <c:v>201</c:v>
                </c:pt>
                <c:pt idx="314">
                  <c:v>212</c:v>
                </c:pt>
                <c:pt idx="315">
                  <c:v>199</c:v>
                </c:pt>
                <c:pt idx="316">
                  <c:v>188</c:v>
                </c:pt>
                <c:pt idx="317">
                  <c:v>186</c:v>
                </c:pt>
                <c:pt idx="318">
                  <c:v>183</c:v>
                </c:pt>
                <c:pt idx="319">
                  <c:v>194</c:v>
                </c:pt>
                <c:pt idx="320">
                  <c:v>162</c:v>
                </c:pt>
                <c:pt idx="321">
                  <c:v>120</c:v>
                </c:pt>
                <c:pt idx="322">
                  <c:v>104</c:v>
                </c:pt>
                <c:pt idx="323">
                  <c:v>91</c:v>
                </c:pt>
                <c:pt idx="324">
                  <c:v>80</c:v>
                </c:pt>
                <c:pt idx="325">
                  <c:v>84</c:v>
                </c:pt>
                <c:pt idx="326">
                  <c:v>68</c:v>
                </c:pt>
                <c:pt idx="327">
                  <c:v>75</c:v>
                </c:pt>
                <c:pt idx="328">
                  <c:v>67</c:v>
                </c:pt>
                <c:pt idx="329">
                  <c:v>78</c:v>
                </c:pt>
                <c:pt idx="330">
                  <c:v>102</c:v>
                </c:pt>
                <c:pt idx="331">
                  <c:v>118</c:v>
                </c:pt>
                <c:pt idx="332">
                  <c:v>143</c:v>
                </c:pt>
                <c:pt idx="333">
                  <c:v>150</c:v>
                </c:pt>
                <c:pt idx="334">
                  <c:v>153</c:v>
                </c:pt>
                <c:pt idx="335">
                  <c:v>122</c:v>
                </c:pt>
                <c:pt idx="336">
                  <c:v>141</c:v>
                </c:pt>
                <c:pt idx="337">
                  <c:v>163</c:v>
                </c:pt>
                <c:pt idx="338">
                  <c:v>167</c:v>
                </c:pt>
                <c:pt idx="339">
                  <c:v>153</c:v>
                </c:pt>
                <c:pt idx="340">
                  <c:v>174</c:v>
                </c:pt>
                <c:pt idx="341">
                  <c:v>202</c:v>
                </c:pt>
                <c:pt idx="342">
                  <c:v>171</c:v>
                </c:pt>
                <c:pt idx="343">
                  <c:v>148</c:v>
                </c:pt>
                <c:pt idx="344">
                  <c:v>136</c:v>
                </c:pt>
                <c:pt idx="345">
                  <c:v>136</c:v>
                </c:pt>
                <c:pt idx="346">
                  <c:v>139</c:v>
                </c:pt>
                <c:pt idx="347">
                  <c:v>139</c:v>
                </c:pt>
                <c:pt idx="348">
                  <c:v>128</c:v>
                </c:pt>
                <c:pt idx="349">
                  <c:v>132</c:v>
                </c:pt>
                <c:pt idx="350">
                  <c:v>113</c:v>
                </c:pt>
                <c:pt idx="351">
                  <c:v>98</c:v>
                </c:pt>
                <c:pt idx="352">
                  <c:v>98</c:v>
                </c:pt>
                <c:pt idx="353">
                  <c:v>132</c:v>
                </c:pt>
                <c:pt idx="354">
                  <c:v>154</c:v>
                </c:pt>
                <c:pt idx="355">
                  <c:v>179</c:v>
                </c:pt>
                <c:pt idx="356">
                  <c:v>178</c:v>
                </c:pt>
                <c:pt idx="357">
                  <c:v>184</c:v>
                </c:pt>
                <c:pt idx="358">
                  <c:v>194</c:v>
                </c:pt>
                <c:pt idx="359">
                  <c:v>175</c:v>
                </c:pt>
                <c:pt idx="360">
                  <c:v>160</c:v>
                </c:pt>
                <c:pt idx="361">
                  <c:v>160</c:v>
                </c:pt>
                <c:pt idx="362">
                  <c:v>171</c:v>
                </c:pt>
                <c:pt idx="363">
                  <c:v>188</c:v>
                </c:pt>
                <c:pt idx="364">
                  <c:v>184</c:v>
                </c:pt>
                <c:pt idx="365">
                  <c:v>168</c:v>
                </c:pt>
                <c:pt idx="366">
                  <c:v>172</c:v>
                </c:pt>
                <c:pt idx="367">
                  <c:v>196</c:v>
                </c:pt>
                <c:pt idx="368">
                  <c:v>167</c:v>
                </c:pt>
                <c:pt idx="369">
                  <c:v>157</c:v>
                </c:pt>
                <c:pt idx="370">
                  <c:v>136</c:v>
                </c:pt>
                <c:pt idx="371">
                  <c:v>130</c:v>
                </c:pt>
                <c:pt idx="372">
                  <c:v>127</c:v>
                </c:pt>
                <c:pt idx="373">
                  <c:v>111</c:v>
                </c:pt>
                <c:pt idx="374">
                  <c:v>99</c:v>
                </c:pt>
                <c:pt idx="375">
                  <c:v>92</c:v>
                </c:pt>
                <c:pt idx="376">
                  <c:v>102</c:v>
                </c:pt>
                <c:pt idx="377">
                  <c:v>118</c:v>
                </c:pt>
                <c:pt idx="378">
                  <c:v>145</c:v>
                </c:pt>
                <c:pt idx="379">
                  <c:v>147</c:v>
                </c:pt>
                <c:pt idx="380">
                  <c:v>152</c:v>
                </c:pt>
                <c:pt idx="381">
                  <c:v>156</c:v>
                </c:pt>
                <c:pt idx="382">
                  <c:v>150</c:v>
                </c:pt>
                <c:pt idx="383">
                  <c:v>126</c:v>
                </c:pt>
                <c:pt idx="384">
                  <c:v>122</c:v>
                </c:pt>
                <c:pt idx="385">
                  <c:v>129</c:v>
                </c:pt>
                <c:pt idx="386">
                  <c:v>132</c:v>
                </c:pt>
                <c:pt idx="387">
                  <c:v>140</c:v>
                </c:pt>
                <c:pt idx="388">
                  <c:v>154</c:v>
                </c:pt>
                <c:pt idx="389">
                  <c:v>164</c:v>
                </c:pt>
                <c:pt idx="390">
                  <c:v>192</c:v>
                </c:pt>
                <c:pt idx="391">
                  <c:v>173</c:v>
                </c:pt>
                <c:pt idx="392">
                  <c:v>152</c:v>
                </c:pt>
                <c:pt idx="393">
                  <c:v>130</c:v>
                </c:pt>
                <c:pt idx="394">
                  <c:v>116</c:v>
                </c:pt>
                <c:pt idx="395">
                  <c:v>90</c:v>
                </c:pt>
                <c:pt idx="396">
                  <c:v>80</c:v>
                </c:pt>
                <c:pt idx="397">
                  <c:v>76</c:v>
                </c:pt>
                <c:pt idx="398">
                  <c:v>74</c:v>
                </c:pt>
                <c:pt idx="399">
                  <c:v>72</c:v>
                </c:pt>
                <c:pt idx="400">
                  <c:v>87</c:v>
                </c:pt>
                <c:pt idx="401">
                  <c:v>102</c:v>
                </c:pt>
                <c:pt idx="402">
                  <c:v>112</c:v>
                </c:pt>
                <c:pt idx="403">
                  <c:v>108</c:v>
                </c:pt>
                <c:pt idx="404">
                  <c:v>106</c:v>
                </c:pt>
                <c:pt idx="405">
                  <c:v>101</c:v>
                </c:pt>
                <c:pt idx="406">
                  <c:v>99</c:v>
                </c:pt>
                <c:pt idx="407">
                  <c:v>102</c:v>
                </c:pt>
                <c:pt idx="408">
                  <c:v>105</c:v>
                </c:pt>
                <c:pt idx="409">
                  <c:v>121</c:v>
                </c:pt>
                <c:pt idx="410">
                  <c:v>121</c:v>
                </c:pt>
                <c:pt idx="411">
                  <c:v>128</c:v>
                </c:pt>
                <c:pt idx="412">
                  <c:v>122</c:v>
                </c:pt>
                <c:pt idx="413">
                  <c:v>127</c:v>
                </c:pt>
                <c:pt idx="414">
                  <c:v>131</c:v>
                </c:pt>
                <c:pt idx="415">
                  <c:v>138</c:v>
                </c:pt>
                <c:pt idx="416">
                  <c:v>142</c:v>
                </c:pt>
                <c:pt idx="417">
                  <c:v>118</c:v>
                </c:pt>
                <c:pt idx="418">
                  <c:v>96</c:v>
                </c:pt>
                <c:pt idx="419">
                  <c:v>87</c:v>
                </c:pt>
                <c:pt idx="420">
                  <c:v>63</c:v>
                </c:pt>
                <c:pt idx="421">
                  <c:v>58</c:v>
                </c:pt>
                <c:pt idx="422">
                  <c:v>56</c:v>
                </c:pt>
                <c:pt idx="423">
                  <c:v>60</c:v>
                </c:pt>
                <c:pt idx="424">
                  <c:v>66</c:v>
                </c:pt>
                <c:pt idx="425">
                  <c:v>80</c:v>
                </c:pt>
                <c:pt idx="426">
                  <c:v>60</c:v>
                </c:pt>
                <c:pt idx="427">
                  <c:v>33</c:v>
                </c:pt>
                <c:pt idx="428">
                  <c:v>18</c:v>
                </c:pt>
                <c:pt idx="429">
                  <c:v>25</c:v>
                </c:pt>
                <c:pt idx="430">
                  <c:v>25</c:v>
                </c:pt>
                <c:pt idx="431">
                  <c:v>30</c:v>
                </c:pt>
                <c:pt idx="432">
                  <c:v>41</c:v>
                </c:pt>
                <c:pt idx="433">
                  <c:v>45</c:v>
                </c:pt>
                <c:pt idx="434">
                  <c:v>52</c:v>
                </c:pt>
                <c:pt idx="435">
                  <c:v>63</c:v>
                </c:pt>
                <c:pt idx="436">
                  <c:v>54</c:v>
                </c:pt>
                <c:pt idx="437">
                  <c:v>54</c:v>
                </c:pt>
                <c:pt idx="438">
                  <c:v>93</c:v>
                </c:pt>
                <c:pt idx="439">
                  <c:v>84</c:v>
                </c:pt>
                <c:pt idx="440">
                  <c:v>79</c:v>
                </c:pt>
                <c:pt idx="441">
                  <c:v>88</c:v>
                </c:pt>
                <c:pt idx="442">
                  <c:v>69</c:v>
                </c:pt>
                <c:pt idx="443">
                  <c:v>54</c:v>
                </c:pt>
                <c:pt idx="444">
                  <c:v>55</c:v>
                </c:pt>
                <c:pt idx="445">
                  <c:v>73</c:v>
                </c:pt>
                <c:pt idx="446">
                  <c:v>125</c:v>
                </c:pt>
                <c:pt idx="447">
                  <c:v>108</c:v>
                </c:pt>
                <c:pt idx="448">
                  <c:v>117</c:v>
                </c:pt>
                <c:pt idx="449">
                  <c:v>95</c:v>
                </c:pt>
                <c:pt idx="450">
                  <c:v>116</c:v>
                </c:pt>
                <c:pt idx="451">
                  <c:v>143</c:v>
                </c:pt>
                <c:pt idx="452">
                  <c:v>154</c:v>
                </c:pt>
                <c:pt idx="453">
                  <c:v>132</c:v>
                </c:pt>
                <c:pt idx="454">
                  <c:v>128</c:v>
                </c:pt>
                <c:pt idx="455">
                  <c:v>148</c:v>
                </c:pt>
                <c:pt idx="456">
                  <c:v>156</c:v>
                </c:pt>
                <c:pt idx="457">
                  <c:v>175</c:v>
                </c:pt>
                <c:pt idx="458">
                  <c:v>157</c:v>
                </c:pt>
                <c:pt idx="459">
                  <c:v>142</c:v>
                </c:pt>
                <c:pt idx="460">
                  <c:v>143</c:v>
                </c:pt>
                <c:pt idx="461">
                  <c:v>122</c:v>
                </c:pt>
                <c:pt idx="462">
                  <c:v>66</c:v>
                </c:pt>
                <c:pt idx="463">
                  <c:v>52</c:v>
                </c:pt>
                <c:pt idx="464">
                  <c:v>45</c:v>
                </c:pt>
                <c:pt idx="465">
                  <c:v>44</c:v>
                </c:pt>
                <c:pt idx="466">
                  <c:v>38</c:v>
                </c:pt>
                <c:pt idx="467">
                  <c:v>38</c:v>
                </c:pt>
                <c:pt idx="468">
                  <c:v>39</c:v>
                </c:pt>
                <c:pt idx="469">
                  <c:v>47</c:v>
                </c:pt>
                <c:pt idx="470">
                  <c:v>53</c:v>
                </c:pt>
                <c:pt idx="471">
                  <c:v>59</c:v>
                </c:pt>
                <c:pt idx="472">
                  <c:v>64</c:v>
                </c:pt>
                <c:pt idx="473">
                  <c:v>84</c:v>
                </c:pt>
                <c:pt idx="474">
                  <c:v>124</c:v>
                </c:pt>
                <c:pt idx="475">
                  <c:v>137</c:v>
                </c:pt>
                <c:pt idx="476">
                  <c:v>129</c:v>
                </c:pt>
                <c:pt idx="477">
                  <c:v>130</c:v>
                </c:pt>
                <c:pt idx="478">
                  <c:v>138</c:v>
                </c:pt>
                <c:pt idx="479">
                  <c:v>163</c:v>
                </c:pt>
                <c:pt idx="480">
                  <c:v>198</c:v>
                </c:pt>
                <c:pt idx="481">
                  <c:v>211</c:v>
                </c:pt>
                <c:pt idx="482">
                  <c:v>223</c:v>
                </c:pt>
                <c:pt idx="483">
                  <c:v>225</c:v>
                </c:pt>
                <c:pt idx="484">
                  <c:v>238</c:v>
                </c:pt>
                <c:pt idx="485">
                  <c:v>224</c:v>
                </c:pt>
                <c:pt idx="486">
                  <c:v>202</c:v>
                </c:pt>
                <c:pt idx="487">
                  <c:v>160</c:v>
                </c:pt>
                <c:pt idx="488">
                  <c:v>130</c:v>
                </c:pt>
                <c:pt idx="489">
                  <c:v>60</c:v>
                </c:pt>
                <c:pt idx="490">
                  <c:v>44</c:v>
                </c:pt>
                <c:pt idx="491">
                  <c:v>48</c:v>
                </c:pt>
                <c:pt idx="492">
                  <c:v>50</c:v>
                </c:pt>
                <c:pt idx="493">
                  <c:v>51</c:v>
                </c:pt>
                <c:pt idx="494">
                  <c:v>50</c:v>
                </c:pt>
                <c:pt idx="495">
                  <c:v>62</c:v>
                </c:pt>
                <c:pt idx="496">
                  <c:v>76</c:v>
                </c:pt>
                <c:pt idx="497">
                  <c:v>91</c:v>
                </c:pt>
                <c:pt idx="498">
                  <c:v>138</c:v>
                </c:pt>
                <c:pt idx="499">
                  <c:v>183</c:v>
                </c:pt>
                <c:pt idx="500">
                  <c:v>163</c:v>
                </c:pt>
                <c:pt idx="501">
                  <c:v>121</c:v>
                </c:pt>
                <c:pt idx="502">
                  <c:v>106</c:v>
                </c:pt>
                <c:pt idx="503">
                  <c:v>123</c:v>
                </c:pt>
                <c:pt idx="504">
                  <c:v>139</c:v>
                </c:pt>
                <c:pt idx="505">
                  <c:v>154</c:v>
                </c:pt>
                <c:pt idx="506">
                  <c:v>169</c:v>
                </c:pt>
                <c:pt idx="507">
                  <c:v>170</c:v>
                </c:pt>
                <c:pt idx="508">
                  <c:v>154</c:v>
                </c:pt>
                <c:pt idx="509">
                  <c:v>99</c:v>
                </c:pt>
                <c:pt idx="510">
                  <c:v>74</c:v>
                </c:pt>
                <c:pt idx="511">
                  <c:v>52</c:v>
                </c:pt>
                <c:pt idx="512">
                  <c:v>50</c:v>
                </c:pt>
                <c:pt idx="513">
                  <c:v>43</c:v>
                </c:pt>
                <c:pt idx="514">
                  <c:v>38</c:v>
                </c:pt>
                <c:pt idx="515">
                  <c:v>41</c:v>
                </c:pt>
                <c:pt idx="516">
                  <c:v>45</c:v>
                </c:pt>
                <c:pt idx="517">
                  <c:v>52</c:v>
                </c:pt>
                <c:pt idx="518">
                  <c:v>63</c:v>
                </c:pt>
                <c:pt idx="519">
                  <c:v>80</c:v>
                </c:pt>
                <c:pt idx="520">
                  <c:v>92</c:v>
                </c:pt>
                <c:pt idx="521">
                  <c:v>97</c:v>
                </c:pt>
                <c:pt idx="522">
                  <c:v>104</c:v>
                </c:pt>
                <c:pt idx="523">
                  <c:v>113</c:v>
                </c:pt>
                <c:pt idx="524">
                  <c:v>123</c:v>
                </c:pt>
                <c:pt idx="525">
                  <c:v>117</c:v>
                </c:pt>
                <c:pt idx="526">
                  <c:v>141</c:v>
                </c:pt>
                <c:pt idx="527">
                  <c:v>160</c:v>
                </c:pt>
                <c:pt idx="528">
                  <c:v>185</c:v>
                </c:pt>
                <c:pt idx="529">
                  <c:v>178</c:v>
                </c:pt>
                <c:pt idx="530">
                  <c:v>183</c:v>
                </c:pt>
                <c:pt idx="531">
                  <c:v>166</c:v>
                </c:pt>
                <c:pt idx="532">
                  <c:v>186</c:v>
                </c:pt>
                <c:pt idx="533">
                  <c:v>174</c:v>
                </c:pt>
                <c:pt idx="534">
                  <c:v>117</c:v>
                </c:pt>
                <c:pt idx="535">
                  <c:v>110</c:v>
                </c:pt>
                <c:pt idx="536">
                  <c:v>94</c:v>
                </c:pt>
                <c:pt idx="537">
                  <c:v>77</c:v>
                </c:pt>
                <c:pt idx="538">
                  <c:v>56</c:v>
                </c:pt>
                <c:pt idx="539">
                  <c:v>54</c:v>
                </c:pt>
                <c:pt idx="540">
                  <c:v>52</c:v>
                </c:pt>
                <c:pt idx="541">
                  <c:v>71</c:v>
                </c:pt>
                <c:pt idx="542">
                  <c:v>96</c:v>
                </c:pt>
                <c:pt idx="543">
                  <c:v>130</c:v>
                </c:pt>
                <c:pt idx="544">
                  <c:v>141</c:v>
                </c:pt>
                <c:pt idx="545">
                  <c:v>151</c:v>
                </c:pt>
                <c:pt idx="546">
                  <c:v>158</c:v>
                </c:pt>
                <c:pt idx="547">
                  <c:v>167</c:v>
                </c:pt>
                <c:pt idx="548">
                  <c:v>180</c:v>
                </c:pt>
                <c:pt idx="549">
                  <c:v>194</c:v>
                </c:pt>
                <c:pt idx="550">
                  <c:v>207</c:v>
                </c:pt>
                <c:pt idx="551">
                  <c:v>221</c:v>
                </c:pt>
                <c:pt idx="552">
                  <c:v>259</c:v>
                </c:pt>
                <c:pt idx="553">
                  <c:v>286</c:v>
                </c:pt>
                <c:pt idx="554">
                  <c:v>304</c:v>
                </c:pt>
                <c:pt idx="555">
                  <c:v>294</c:v>
                </c:pt>
                <c:pt idx="556">
                  <c:v>232</c:v>
                </c:pt>
                <c:pt idx="557">
                  <c:v>230</c:v>
                </c:pt>
                <c:pt idx="558">
                  <c:v>166</c:v>
                </c:pt>
                <c:pt idx="559">
                  <c:v>143</c:v>
                </c:pt>
                <c:pt idx="560">
                  <c:v>117</c:v>
                </c:pt>
                <c:pt idx="561">
                  <c:v>98</c:v>
                </c:pt>
                <c:pt idx="562">
                  <c:v>90</c:v>
                </c:pt>
                <c:pt idx="563">
                  <c:v>87</c:v>
                </c:pt>
                <c:pt idx="564">
                  <c:v>102</c:v>
                </c:pt>
                <c:pt idx="565">
                  <c:v>124</c:v>
                </c:pt>
                <c:pt idx="566">
                  <c:v>150</c:v>
                </c:pt>
                <c:pt idx="567">
                  <c:v>193</c:v>
                </c:pt>
                <c:pt idx="568">
                  <c:v>185</c:v>
                </c:pt>
                <c:pt idx="569">
                  <c:v>179</c:v>
                </c:pt>
                <c:pt idx="570">
                  <c:v>158</c:v>
                </c:pt>
                <c:pt idx="571">
                  <c:v>149</c:v>
                </c:pt>
                <c:pt idx="572">
                  <c:v>122</c:v>
                </c:pt>
                <c:pt idx="573">
                  <c:v>124</c:v>
                </c:pt>
                <c:pt idx="574">
                  <c:v>139</c:v>
                </c:pt>
                <c:pt idx="575">
                  <c:v>145</c:v>
                </c:pt>
                <c:pt idx="576">
                  <c:v>151</c:v>
                </c:pt>
                <c:pt idx="577">
                  <c:v>145</c:v>
                </c:pt>
                <c:pt idx="578">
                  <c:v>192</c:v>
                </c:pt>
                <c:pt idx="579">
                  <c:v>166</c:v>
                </c:pt>
                <c:pt idx="580">
                  <c:v>124</c:v>
                </c:pt>
                <c:pt idx="581">
                  <c:v>125</c:v>
                </c:pt>
                <c:pt idx="582">
                  <c:v>104</c:v>
                </c:pt>
                <c:pt idx="583">
                  <c:v>86</c:v>
                </c:pt>
                <c:pt idx="584">
                  <c:v>71</c:v>
                </c:pt>
                <c:pt idx="585">
                  <c:v>62</c:v>
                </c:pt>
                <c:pt idx="586">
                  <c:v>58</c:v>
                </c:pt>
                <c:pt idx="587">
                  <c:v>60</c:v>
                </c:pt>
                <c:pt idx="588">
                  <c:v>67</c:v>
                </c:pt>
                <c:pt idx="589">
                  <c:v>91</c:v>
                </c:pt>
                <c:pt idx="590">
                  <c:v>123</c:v>
                </c:pt>
                <c:pt idx="591">
                  <c:v>154</c:v>
                </c:pt>
                <c:pt idx="592">
                  <c:v>158</c:v>
                </c:pt>
                <c:pt idx="593">
                  <c:v>168</c:v>
                </c:pt>
                <c:pt idx="594">
                  <c:v>159</c:v>
                </c:pt>
                <c:pt idx="595">
                  <c:v>115</c:v>
                </c:pt>
                <c:pt idx="596">
                  <c:v>122</c:v>
                </c:pt>
                <c:pt idx="597">
                  <c:v>148</c:v>
                </c:pt>
                <c:pt idx="598">
                  <c:v>127</c:v>
                </c:pt>
                <c:pt idx="599">
                  <c:v>132</c:v>
                </c:pt>
                <c:pt idx="600">
                  <c:v>138</c:v>
                </c:pt>
                <c:pt idx="601">
                  <c:v>144</c:v>
                </c:pt>
                <c:pt idx="602">
                  <c:v>176</c:v>
                </c:pt>
                <c:pt idx="603">
                  <c:v>174</c:v>
                </c:pt>
                <c:pt idx="604">
                  <c:v>149</c:v>
                </c:pt>
                <c:pt idx="605">
                  <c:v>120</c:v>
                </c:pt>
                <c:pt idx="606">
                  <c:v>105</c:v>
                </c:pt>
                <c:pt idx="607">
                  <c:v>86</c:v>
                </c:pt>
                <c:pt idx="608">
                  <c:v>85</c:v>
                </c:pt>
                <c:pt idx="609">
                  <c:v>89</c:v>
                </c:pt>
                <c:pt idx="610">
                  <c:v>98</c:v>
                </c:pt>
                <c:pt idx="611">
                  <c:v>109</c:v>
                </c:pt>
                <c:pt idx="612">
                  <c:v>121</c:v>
                </c:pt>
                <c:pt idx="613">
                  <c:v>146</c:v>
                </c:pt>
                <c:pt idx="614">
                  <c:v>167</c:v>
                </c:pt>
                <c:pt idx="615">
                  <c:v>167</c:v>
                </c:pt>
                <c:pt idx="616">
                  <c:v>198</c:v>
                </c:pt>
                <c:pt idx="617">
                  <c:v>216</c:v>
                </c:pt>
                <c:pt idx="618">
                  <c:v>219</c:v>
                </c:pt>
                <c:pt idx="619">
                  <c:v>228</c:v>
                </c:pt>
                <c:pt idx="620">
                  <c:v>233</c:v>
                </c:pt>
                <c:pt idx="621">
                  <c:v>242</c:v>
                </c:pt>
                <c:pt idx="622">
                  <c:v>226</c:v>
                </c:pt>
                <c:pt idx="623">
                  <c:v>218</c:v>
                </c:pt>
                <c:pt idx="624">
                  <c:v>228</c:v>
                </c:pt>
                <c:pt idx="625">
                  <c:v>231</c:v>
                </c:pt>
                <c:pt idx="626">
                  <c:v>219</c:v>
                </c:pt>
                <c:pt idx="627">
                  <c:v>224</c:v>
                </c:pt>
                <c:pt idx="628">
                  <c:v>236</c:v>
                </c:pt>
                <c:pt idx="629">
                  <c:v>246</c:v>
                </c:pt>
                <c:pt idx="630">
                  <c:v>233</c:v>
                </c:pt>
                <c:pt idx="631">
                  <c:v>186</c:v>
                </c:pt>
                <c:pt idx="632">
                  <c:v>150</c:v>
                </c:pt>
                <c:pt idx="633">
                  <c:v>82</c:v>
                </c:pt>
                <c:pt idx="634">
                  <c:v>69</c:v>
                </c:pt>
                <c:pt idx="635">
                  <c:v>60</c:v>
                </c:pt>
                <c:pt idx="636">
                  <c:v>68</c:v>
                </c:pt>
                <c:pt idx="637">
                  <c:v>95</c:v>
                </c:pt>
                <c:pt idx="638">
                  <c:v>115</c:v>
                </c:pt>
                <c:pt idx="639">
                  <c:v>216</c:v>
                </c:pt>
                <c:pt idx="640">
                  <c:v>366</c:v>
                </c:pt>
                <c:pt idx="641">
                  <c:v>414</c:v>
                </c:pt>
                <c:pt idx="642">
                  <c:v>439</c:v>
                </c:pt>
                <c:pt idx="643">
                  <c:v>366</c:v>
                </c:pt>
                <c:pt idx="644">
                  <c:v>320</c:v>
                </c:pt>
                <c:pt idx="645">
                  <c:v>290</c:v>
                </c:pt>
                <c:pt idx="646">
                  <c:v>282</c:v>
                </c:pt>
                <c:pt idx="647">
                  <c:v>289</c:v>
                </c:pt>
                <c:pt idx="648">
                  <c:v>266</c:v>
                </c:pt>
                <c:pt idx="649">
                  <c:v>283</c:v>
                </c:pt>
                <c:pt idx="650">
                  <c:v>286</c:v>
                </c:pt>
                <c:pt idx="651">
                  <c:v>226</c:v>
                </c:pt>
                <c:pt idx="652">
                  <c:v>194</c:v>
                </c:pt>
                <c:pt idx="653">
                  <c:v>169</c:v>
                </c:pt>
                <c:pt idx="654">
                  <c:v>186</c:v>
                </c:pt>
                <c:pt idx="655">
                  <c:v>188</c:v>
                </c:pt>
                <c:pt idx="656">
                  <c:v>205</c:v>
                </c:pt>
                <c:pt idx="657">
                  <c:v>233</c:v>
                </c:pt>
                <c:pt idx="658">
                  <c:v>261</c:v>
                </c:pt>
                <c:pt idx="659">
                  <c:v>266</c:v>
                </c:pt>
                <c:pt idx="660">
                  <c:v>274</c:v>
                </c:pt>
                <c:pt idx="661">
                  <c:v>277</c:v>
                </c:pt>
                <c:pt idx="662">
                  <c:v>299</c:v>
                </c:pt>
                <c:pt idx="663">
                  <c:v>327</c:v>
                </c:pt>
                <c:pt idx="664">
                  <c:v>344</c:v>
                </c:pt>
                <c:pt idx="665">
                  <c:v>341</c:v>
                </c:pt>
                <c:pt idx="666">
                  <c:v>346</c:v>
                </c:pt>
                <c:pt idx="667">
                  <c:v>328</c:v>
                </c:pt>
                <c:pt idx="668">
                  <c:v>322</c:v>
                </c:pt>
                <c:pt idx="669">
                  <c:v>300</c:v>
                </c:pt>
                <c:pt idx="670">
                  <c:v>311</c:v>
                </c:pt>
                <c:pt idx="671">
                  <c:v>279</c:v>
                </c:pt>
                <c:pt idx="672">
                  <c:v>243</c:v>
                </c:pt>
                <c:pt idx="673">
                  <c:v>238</c:v>
                </c:pt>
                <c:pt idx="674">
                  <c:v>266</c:v>
                </c:pt>
                <c:pt idx="675">
                  <c:v>292</c:v>
                </c:pt>
                <c:pt idx="676">
                  <c:v>321</c:v>
                </c:pt>
                <c:pt idx="677">
                  <c:v>332</c:v>
                </c:pt>
                <c:pt idx="678">
                  <c:v>338</c:v>
                </c:pt>
                <c:pt idx="679">
                  <c:v>337</c:v>
                </c:pt>
                <c:pt idx="680">
                  <c:v>343</c:v>
                </c:pt>
                <c:pt idx="681">
                  <c:v>355</c:v>
                </c:pt>
                <c:pt idx="682">
                  <c:v>345</c:v>
                </c:pt>
                <c:pt idx="683">
                  <c:v>337</c:v>
                </c:pt>
                <c:pt idx="684">
                  <c:v>351</c:v>
                </c:pt>
                <c:pt idx="685">
                  <c:v>361</c:v>
                </c:pt>
                <c:pt idx="686">
                  <c:v>358</c:v>
                </c:pt>
                <c:pt idx="687">
                  <c:v>347</c:v>
                </c:pt>
                <c:pt idx="688">
                  <c:v>324</c:v>
                </c:pt>
                <c:pt idx="689">
                  <c:v>320</c:v>
                </c:pt>
                <c:pt idx="690">
                  <c:v>328</c:v>
                </c:pt>
                <c:pt idx="691">
                  <c:v>316</c:v>
                </c:pt>
                <c:pt idx="692">
                  <c:v>282</c:v>
                </c:pt>
                <c:pt idx="693">
                  <c:v>236</c:v>
                </c:pt>
                <c:pt idx="694">
                  <c:v>237</c:v>
                </c:pt>
                <c:pt idx="695">
                  <c:v>211</c:v>
                </c:pt>
                <c:pt idx="696">
                  <c:v>217</c:v>
                </c:pt>
                <c:pt idx="697">
                  <c:v>254</c:v>
                </c:pt>
                <c:pt idx="698">
                  <c:v>322</c:v>
                </c:pt>
                <c:pt idx="699">
                  <c:v>344</c:v>
                </c:pt>
                <c:pt idx="700">
                  <c:v>326</c:v>
                </c:pt>
                <c:pt idx="701">
                  <c:v>332</c:v>
                </c:pt>
                <c:pt idx="702">
                  <c:v>339</c:v>
                </c:pt>
                <c:pt idx="703">
                  <c:v>322</c:v>
                </c:pt>
                <c:pt idx="704">
                  <c:v>325</c:v>
                </c:pt>
                <c:pt idx="705">
                  <c:v>320</c:v>
                </c:pt>
                <c:pt idx="706">
                  <c:v>343</c:v>
                </c:pt>
                <c:pt idx="707">
                  <c:v>342</c:v>
                </c:pt>
                <c:pt idx="708">
                  <c:v>359</c:v>
                </c:pt>
                <c:pt idx="709">
                  <c:v>345</c:v>
                </c:pt>
                <c:pt idx="710">
                  <c:v>329</c:v>
                </c:pt>
                <c:pt idx="711">
                  <c:v>316</c:v>
                </c:pt>
                <c:pt idx="712">
                  <c:v>280</c:v>
                </c:pt>
                <c:pt idx="713">
                  <c:v>273</c:v>
                </c:pt>
                <c:pt idx="714">
                  <c:v>266</c:v>
                </c:pt>
                <c:pt idx="715">
                  <c:v>270</c:v>
                </c:pt>
                <c:pt idx="716">
                  <c:v>249</c:v>
                </c:pt>
                <c:pt idx="717">
                  <c:v>242</c:v>
                </c:pt>
                <c:pt idx="718">
                  <c:v>260</c:v>
                </c:pt>
                <c:pt idx="719">
                  <c:v>242</c:v>
                </c:pt>
                <c:pt idx="720">
                  <c:v>248</c:v>
                </c:pt>
                <c:pt idx="721">
                  <c:v>273</c:v>
                </c:pt>
                <c:pt idx="722">
                  <c:v>316</c:v>
                </c:pt>
                <c:pt idx="723">
                  <c:v>354</c:v>
                </c:pt>
                <c:pt idx="724">
                  <c:v>382</c:v>
                </c:pt>
                <c:pt idx="725">
                  <c:v>373</c:v>
                </c:pt>
                <c:pt idx="726">
                  <c:v>408</c:v>
                </c:pt>
                <c:pt idx="727">
                  <c:v>386</c:v>
                </c:pt>
                <c:pt idx="728">
                  <c:v>356</c:v>
                </c:pt>
                <c:pt idx="729">
                  <c:v>336</c:v>
                </c:pt>
                <c:pt idx="730">
                  <c:v>336</c:v>
                </c:pt>
                <c:pt idx="731">
                  <c:v>328</c:v>
                </c:pt>
                <c:pt idx="732">
                  <c:v>327</c:v>
                </c:pt>
                <c:pt idx="733">
                  <c:v>307</c:v>
                </c:pt>
                <c:pt idx="734">
                  <c:v>270</c:v>
                </c:pt>
                <c:pt idx="735">
                  <c:v>341</c:v>
                </c:pt>
                <c:pt idx="736">
                  <c:v>365</c:v>
                </c:pt>
                <c:pt idx="737">
                  <c:v>368</c:v>
                </c:pt>
                <c:pt idx="738">
                  <c:v>390</c:v>
                </c:pt>
                <c:pt idx="739">
                  <c:v>396</c:v>
                </c:pt>
                <c:pt idx="740">
                  <c:v>413</c:v>
                </c:pt>
                <c:pt idx="741">
                  <c:v>417</c:v>
                </c:pt>
                <c:pt idx="742">
                  <c:v>416</c:v>
                </c:pt>
                <c:pt idx="743">
                  <c:v>424</c:v>
                </c:pt>
                <c:pt idx="744">
                  <c:v>442</c:v>
                </c:pt>
                <c:pt idx="745">
                  <c:v>404</c:v>
                </c:pt>
                <c:pt idx="746">
                  <c:v>384</c:v>
                </c:pt>
                <c:pt idx="747">
                  <c:v>358</c:v>
                </c:pt>
                <c:pt idx="748">
                  <c:v>361</c:v>
                </c:pt>
                <c:pt idx="749">
                  <c:v>316</c:v>
                </c:pt>
                <c:pt idx="750">
                  <c:v>310</c:v>
                </c:pt>
                <c:pt idx="751">
                  <c:v>260</c:v>
                </c:pt>
                <c:pt idx="752">
                  <c:v>243</c:v>
                </c:pt>
                <c:pt idx="753">
                  <c:v>249</c:v>
                </c:pt>
                <c:pt idx="754">
                  <c:v>253</c:v>
                </c:pt>
                <c:pt idx="755">
                  <c:v>274</c:v>
                </c:pt>
                <c:pt idx="756">
                  <c:v>263</c:v>
                </c:pt>
                <c:pt idx="757">
                  <c:v>242</c:v>
                </c:pt>
                <c:pt idx="758">
                  <c:v>240</c:v>
                </c:pt>
                <c:pt idx="759">
                  <c:v>265</c:v>
                </c:pt>
                <c:pt idx="760">
                  <c:v>252</c:v>
                </c:pt>
                <c:pt idx="761">
                  <c:v>263</c:v>
                </c:pt>
                <c:pt idx="762">
                  <c:v>273</c:v>
                </c:pt>
                <c:pt idx="763">
                  <c:v>255</c:v>
                </c:pt>
                <c:pt idx="764">
                  <c:v>268</c:v>
                </c:pt>
                <c:pt idx="765">
                  <c:v>316</c:v>
                </c:pt>
                <c:pt idx="766">
                  <c:v>291</c:v>
                </c:pt>
                <c:pt idx="767">
                  <c:v>285</c:v>
                </c:pt>
                <c:pt idx="768">
                  <c:v>340</c:v>
                </c:pt>
                <c:pt idx="769">
                  <c:v>391</c:v>
                </c:pt>
                <c:pt idx="770">
                  <c:v>381</c:v>
                </c:pt>
                <c:pt idx="771">
                  <c:v>387</c:v>
                </c:pt>
                <c:pt idx="772">
                  <c:v>332</c:v>
                </c:pt>
                <c:pt idx="773">
                  <c:v>228</c:v>
                </c:pt>
                <c:pt idx="774">
                  <c:v>209</c:v>
                </c:pt>
                <c:pt idx="775">
                  <c:v>276</c:v>
                </c:pt>
                <c:pt idx="776">
                  <c:v>337</c:v>
                </c:pt>
                <c:pt idx="777">
                  <c:v>399</c:v>
                </c:pt>
                <c:pt idx="778">
                  <c:v>366</c:v>
                </c:pt>
                <c:pt idx="779">
                  <c:v>331</c:v>
                </c:pt>
                <c:pt idx="780">
                  <c:v>376</c:v>
                </c:pt>
                <c:pt idx="781">
                  <c:v>346</c:v>
                </c:pt>
                <c:pt idx="782">
                  <c:v>354</c:v>
                </c:pt>
                <c:pt idx="783">
                  <c:v>385</c:v>
                </c:pt>
                <c:pt idx="784">
                  <c:v>386</c:v>
                </c:pt>
                <c:pt idx="785">
                  <c:v>406</c:v>
                </c:pt>
                <c:pt idx="786">
                  <c:v>452</c:v>
                </c:pt>
                <c:pt idx="787">
                  <c:v>529</c:v>
                </c:pt>
                <c:pt idx="788">
                  <c:v>574</c:v>
                </c:pt>
                <c:pt idx="789">
                  <c:v>581</c:v>
                </c:pt>
                <c:pt idx="790">
                  <c:v>578</c:v>
                </c:pt>
                <c:pt idx="791">
                  <c:v>656</c:v>
                </c:pt>
                <c:pt idx="792">
                  <c:v>444</c:v>
                </c:pt>
                <c:pt idx="793">
                  <c:v>454</c:v>
                </c:pt>
                <c:pt idx="794">
                  <c:v>415</c:v>
                </c:pt>
                <c:pt idx="795">
                  <c:v>318</c:v>
                </c:pt>
                <c:pt idx="796">
                  <c:v>228</c:v>
                </c:pt>
                <c:pt idx="797">
                  <c:v>243</c:v>
                </c:pt>
                <c:pt idx="798">
                  <c:v>247</c:v>
                </c:pt>
                <c:pt idx="799">
                  <c:v>213</c:v>
                </c:pt>
                <c:pt idx="800">
                  <c:v>167</c:v>
                </c:pt>
                <c:pt idx="801">
                  <c:v>153</c:v>
                </c:pt>
                <c:pt idx="802">
                  <c:v>222</c:v>
                </c:pt>
                <c:pt idx="803">
                  <c:v>374</c:v>
                </c:pt>
                <c:pt idx="804">
                  <c:v>491</c:v>
                </c:pt>
                <c:pt idx="805">
                  <c:v>537</c:v>
                </c:pt>
                <c:pt idx="806">
                  <c:v>626</c:v>
                </c:pt>
                <c:pt idx="807">
                  <c:v>596</c:v>
                </c:pt>
                <c:pt idx="808">
                  <c:v>570</c:v>
                </c:pt>
                <c:pt idx="809">
                  <c:v>538</c:v>
                </c:pt>
                <c:pt idx="810">
                  <c:v>472</c:v>
                </c:pt>
                <c:pt idx="811">
                  <c:v>331</c:v>
                </c:pt>
                <c:pt idx="812">
                  <c:v>278</c:v>
                </c:pt>
                <c:pt idx="813">
                  <c:v>203</c:v>
                </c:pt>
                <c:pt idx="814">
                  <c:v>168</c:v>
                </c:pt>
                <c:pt idx="815">
                  <c:v>124</c:v>
                </c:pt>
                <c:pt idx="816">
                  <c:v>102</c:v>
                </c:pt>
                <c:pt idx="817">
                  <c:v>91</c:v>
                </c:pt>
                <c:pt idx="818">
                  <c:v>77</c:v>
                </c:pt>
                <c:pt idx="819">
                  <c:v>81</c:v>
                </c:pt>
                <c:pt idx="820">
                  <c:v>88</c:v>
                </c:pt>
                <c:pt idx="821">
                  <c:v>93</c:v>
                </c:pt>
                <c:pt idx="822">
                  <c:v>109</c:v>
                </c:pt>
                <c:pt idx="823">
                  <c:v>138</c:v>
                </c:pt>
                <c:pt idx="824">
                  <c:v>215</c:v>
                </c:pt>
                <c:pt idx="825">
                  <c:v>371</c:v>
                </c:pt>
                <c:pt idx="826">
                  <c:v>450</c:v>
                </c:pt>
                <c:pt idx="827">
                  <c:v>480</c:v>
                </c:pt>
                <c:pt idx="828">
                  <c:v>468</c:v>
                </c:pt>
                <c:pt idx="829">
                  <c:v>450</c:v>
                </c:pt>
                <c:pt idx="830">
                  <c:v>440</c:v>
                </c:pt>
                <c:pt idx="831">
                  <c:v>412</c:v>
                </c:pt>
                <c:pt idx="832">
                  <c:v>378</c:v>
                </c:pt>
                <c:pt idx="833">
                  <c:v>332</c:v>
                </c:pt>
                <c:pt idx="834">
                  <c:v>277</c:v>
                </c:pt>
                <c:pt idx="835">
                  <c:v>213</c:v>
                </c:pt>
                <c:pt idx="836">
                  <c:v>168</c:v>
                </c:pt>
                <c:pt idx="837">
                  <c:v>132</c:v>
                </c:pt>
                <c:pt idx="838">
                  <c:v>112</c:v>
                </c:pt>
                <c:pt idx="839">
                  <c:v>78</c:v>
                </c:pt>
                <c:pt idx="840">
                  <c:v>68</c:v>
                </c:pt>
                <c:pt idx="841">
                  <c:v>56</c:v>
                </c:pt>
                <c:pt idx="842">
                  <c:v>54</c:v>
                </c:pt>
                <c:pt idx="843">
                  <c:v>60</c:v>
                </c:pt>
                <c:pt idx="844">
                  <c:v>73</c:v>
                </c:pt>
                <c:pt idx="845">
                  <c:v>96</c:v>
                </c:pt>
                <c:pt idx="846">
                  <c:v>92</c:v>
                </c:pt>
                <c:pt idx="847">
                  <c:v>86</c:v>
                </c:pt>
                <c:pt idx="848">
                  <c:v>84</c:v>
                </c:pt>
                <c:pt idx="849">
                  <c:v>76</c:v>
                </c:pt>
                <c:pt idx="850">
                  <c:v>73</c:v>
                </c:pt>
                <c:pt idx="851">
                  <c:v>76</c:v>
                </c:pt>
                <c:pt idx="852">
                  <c:v>84</c:v>
                </c:pt>
                <c:pt idx="853">
                  <c:v>100</c:v>
                </c:pt>
                <c:pt idx="854">
                  <c:v>99</c:v>
                </c:pt>
                <c:pt idx="855">
                  <c:v>99</c:v>
                </c:pt>
                <c:pt idx="856">
                  <c:v>107</c:v>
                </c:pt>
                <c:pt idx="857">
                  <c:v>122</c:v>
                </c:pt>
                <c:pt idx="858">
                  <c:v>113</c:v>
                </c:pt>
                <c:pt idx="859">
                  <c:v>120</c:v>
                </c:pt>
                <c:pt idx="860">
                  <c:v>134</c:v>
                </c:pt>
                <c:pt idx="861">
                  <c:v>234</c:v>
                </c:pt>
                <c:pt idx="862">
                  <c:v>215</c:v>
                </c:pt>
                <c:pt idx="863">
                  <c:v>126</c:v>
                </c:pt>
                <c:pt idx="864">
                  <c:v>74</c:v>
                </c:pt>
                <c:pt idx="865">
                  <c:v>57</c:v>
                </c:pt>
                <c:pt idx="866">
                  <c:v>52</c:v>
                </c:pt>
                <c:pt idx="867">
                  <c:v>57</c:v>
                </c:pt>
                <c:pt idx="868">
                  <c:v>88</c:v>
                </c:pt>
                <c:pt idx="869">
                  <c:v>109</c:v>
                </c:pt>
                <c:pt idx="870">
                  <c:v>107</c:v>
                </c:pt>
                <c:pt idx="871">
                  <c:v>130</c:v>
                </c:pt>
                <c:pt idx="872">
                  <c:v>136</c:v>
                </c:pt>
                <c:pt idx="873">
                  <c:v>141</c:v>
                </c:pt>
                <c:pt idx="874">
                  <c:v>173</c:v>
                </c:pt>
                <c:pt idx="875">
                  <c:v>198</c:v>
                </c:pt>
                <c:pt idx="876">
                  <c:v>206</c:v>
                </c:pt>
                <c:pt idx="877">
                  <c:v>192</c:v>
                </c:pt>
                <c:pt idx="878">
                  <c:v>198</c:v>
                </c:pt>
                <c:pt idx="879">
                  <c:v>201</c:v>
                </c:pt>
                <c:pt idx="880">
                  <c:v>222</c:v>
                </c:pt>
                <c:pt idx="881">
                  <c:v>229</c:v>
                </c:pt>
                <c:pt idx="882">
                  <c:v>211</c:v>
                </c:pt>
                <c:pt idx="883">
                  <c:v>219</c:v>
                </c:pt>
                <c:pt idx="884">
                  <c:v>208</c:v>
                </c:pt>
                <c:pt idx="885">
                  <c:v>200</c:v>
                </c:pt>
                <c:pt idx="886">
                  <c:v>244</c:v>
                </c:pt>
                <c:pt idx="887">
                  <c:v>265</c:v>
                </c:pt>
                <c:pt idx="888">
                  <c:v>217</c:v>
                </c:pt>
                <c:pt idx="889">
                  <c:v>188</c:v>
                </c:pt>
                <c:pt idx="890">
                  <c:v>239</c:v>
                </c:pt>
                <c:pt idx="891">
                  <c:v>272</c:v>
                </c:pt>
                <c:pt idx="892">
                  <c:v>248</c:v>
                </c:pt>
                <c:pt idx="893">
                  <c:v>208</c:v>
                </c:pt>
                <c:pt idx="894">
                  <c:v>226</c:v>
                </c:pt>
                <c:pt idx="895">
                  <c:v>266</c:v>
                </c:pt>
                <c:pt idx="896">
                  <c:v>290</c:v>
                </c:pt>
                <c:pt idx="897">
                  <c:v>295</c:v>
                </c:pt>
                <c:pt idx="898">
                  <c:v>283</c:v>
                </c:pt>
                <c:pt idx="899">
                  <c:v>302</c:v>
                </c:pt>
                <c:pt idx="900">
                  <c:v>294</c:v>
                </c:pt>
                <c:pt idx="901">
                  <c:v>264</c:v>
                </c:pt>
                <c:pt idx="902">
                  <c:v>232</c:v>
                </c:pt>
                <c:pt idx="903">
                  <c:v>172</c:v>
                </c:pt>
                <c:pt idx="904">
                  <c:v>169</c:v>
                </c:pt>
                <c:pt idx="905">
                  <c:v>168</c:v>
                </c:pt>
                <c:pt idx="906">
                  <c:v>186</c:v>
                </c:pt>
                <c:pt idx="907">
                  <c:v>178</c:v>
                </c:pt>
                <c:pt idx="908">
                  <c:v>152</c:v>
                </c:pt>
                <c:pt idx="909">
                  <c:v>108</c:v>
                </c:pt>
                <c:pt idx="910">
                  <c:v>142</c:v>
                </c:pt>
                <c:pt idx="911">
                  <c:v>147</c:v>
                </c:pt>
                <c:pt idx="912">
                  <c:v>104</c:v>
                </c:pt>
                <c:pt idx="913">
                  <c:v>96</c:v>
                </c:pt>
                <c:pt idx="914">
                  <c:v>88</c:v>
                </c:pt>
                <c:pt idx="915">
                  <c:v>99</c:v>
                </c:pt>
                <c:pt idx="916">
                  <c:v>114</c:v>
                </c:pt>
                <c:pt idx="917">
                  <c:v>136</c:v>
                </c:pt>
                <c:pt idx="918">
                  <c:v>128</c:v>
                </c:pt>
                <c:pt idx="919">
                  <c:v>159</c:v>
                </c:pt>
                <c:pt idx="920">
                  <c:v>177</c:v>
                </c:pt>
                <c:pt idx="921">
                  <c:v>148</c:v>
                </c:pt>
                <c:pt idx="922">
                  <c:v>131</c:v>
                </c:pt>
                <c:pt idx="923">
                  <c:v>167</c:v>
                </c:pt>
                <c:pt idx="924">
                  <c:v>192</c:v>
                </c:pt>
                <c:pt idx="925">
                  <c:v>192</c:v>
                </c:pt>
                <c:pt idx="926">
                  <c:v>188</c:v>
                </c:pt>
                <c:pt idx="927">
                  <c:v>198</c:v>
                </c:pt>
                <c:pt idx="928">
                  <c:v>203</c:v>
                </c:pt>
                <c:pt idx="929">
                  <c:v>200</c:v>
                </c:pt>
                <c:pt idx="930">
                  <c:v>219</c:v>
                </c:pt>
                <c:pt idx="931">
                  <c:v>210</c:v>
                </c:pt>
                <c:pt idx="932">
                  <c:v>164</c:v>
                </c:pt>
                <c:pt idx="933">
                  <c:v>117</c:v>
                </c:pt>
                <c:pt idx="934">
                  <c:v>87</c:v>
                </c:pt>
                <c:pt idx="935">
                  <c:v>56</c:v>
                </c:pt>
                <c:pt idx="936">
                  <c:v>46</c:v>
                </c:pt>
                <c:pt idx="937">
                  <c:v>40</c:v>
                </c:pt>
                <c:pt idx="938">
                  <c:v>40</c:v>
                </c:pt>
                <c:pt idx="939">
                  <c:v>52</c:v>
                </c:pt>
                <c:pt idx="940">
                  <c:v>76</c:v>
                </c:pt>
                <c:pt idx="941">
                  <c:v>108</c:v>
                </c:pt>
                <c:pt idx="942">
                  <c:v>141</c:v>
                </c:pt>
                <c:pt idx="943">
                  <c:v>186</c:v>
                </c:pt>
                <c:pt idx="944">
                  <c:v>210</c:v>
                </c:pt>
                <c:pt idx="945">
                  <c:v>260</c:v>
                </c:pt>
                <c:pt idx="946">
                  <c:v>291</c:v>
                </c:pt>
                <c:pt idx="947">
                  <c:v>351</c:v>
                </c:pt>
                <c:pt idx="948">
                  <c:v>387</c:v>
                </c:pt>
                <c:pt idx="949">
                  <c:v>391</c:v>
                </c:pt>
                <c:pt idx="950">
                  <c:v>361</c:v>
                </c:pt>
                <c:pt idx="951">
                  <c:v>324</c:v>
                </c:pt>
                <c:pt idx="952">
                  <c:v>309</c:v>
                </c:pt>
                <c:pt idx="953">
                  <c:v>352</c:v>
                </c:pt>
                <c:pt idx="954">
                  <c:v>358</c:v>
                </c:pt>
                <c:pt idx="955">
                  <c:v>324</c:v>
                </c:pt>
                <c:pt idx="956">
                  <c:v>285</c:v>
                </c:pt>
                <c:pt idx="957">
                  <c:v>252</c:v>
                </c:pt>
                <c:pt idx="958">
                  <c:v>173</c:v>
                </c:pt>
                <c:pt idx="959">
                  <c:v>152</c:v>
                </c:pt>
                <c:pt idx="960">
                  <c:v>83</c:v>
                </c:pt>
                <c:pt idx="961">
                  <c:v>70</c:v>
                </c:pt>
                <c:pt idx="962">
                  <c:v>64</c:v>
                </c:pt>
                <c:pt idx="963">
                  <c:v>71</c:v>
                </c:pt>
                <c:pt idx="964">
                  <c:v>90</c:v>
                </c:pt>
                <c:pt idx="965">
                  <c:v>112</c:v>
                </c:pt>
                <c:pt idx="966">
                  <c:v>122</c:v>
                </c:pt>
                <c:pt idx="967">
                  <c:v>141</c:v>
                </c:pt>
                <c:pt idx="968">
                  <c:v>151</c:v>
                </c:pt>
                <c:pt idx="969">
                  <c:v>142</c:v>
                </c:pt>
                <c:pt idx="970">
                  <c:v>170</c:v>
                </c:pt>
                <c:pt idx="971">
                  <c:v>215</c:v>
                </c:pt>
                <c:pt idx="972">
                  <c:v>325</c:v>
                </c:pt>
                <c:pt idx="973">
                  <c:v>423</c:v>
                </c:pt>
                <c:pt idx="974">
                  <c:v>464</c:v>
                </c:pt>
                <c:pt idx="975">
                  <c:v>480</c:v>
                </c:pt>
                <c:pt idx="976">
                  <c:v>480</c:v>
                </c:pt>
                <c:pt idx="977">
                  <c:v>477</c:v>
                </c:pt>
                <c:pt idx="978">
                  <c:v>455</c:v>
                </c:pt>
                <c:pt idx="979">
                  <c:v>454</c:v>
                </c:pt>
                <c:pt idx="980">
                  <c:v>455</c:v>
                </c:pt>
                <c:pt idx="981">
                  <c:v>357</c:v>
                </c:pt>
                <c:pt idx="982">
                  <c:v>268</c:v>
                </c:pt>
                <c:pt idx="983">
                  <c:v>280</c:v>
                </c:pt>
                <c:pt idx="984">
                  <c:v>221</c:v>
                </c:pt>
                <c:pt idx="985">
                  <c:v>178</c:v>
                </c:pt>
                <c:pt idx="986">
                  <c:v>158</c:v>
                </c:pt>
                <c:pt idx="987">
                  <c:v>127</c:v>
                </c:pt>
                <c:pt idx="988">
                  <c:v>130</c:v>
                </c:pt>
                <c:pt idx="989">
                  <c:v>158</c:v>
                </c:pt>
                <c:pt idx="990">
                  <c:v>208</c:v>
                </c:pt>
                <c:pt idx="991">
                  <c:v>241</c:v>
                </c:pt>
                <c:pt idx="992">
                  <c:v>294</c:v>
                </c:pt>
                <c:pt idx="993">
                  <c:v>365</c:v>
                </c:pt>
                <c:pt idx="994">
                  <c:v>401</c:v>
                </c:pt>
                <c:pt idx="995">
                  <c:v>400</c:v>
                </c:pt>
                <c:pt idx="996">
                  <c:v>422</c:v>
                </c:pt>
                <c:pt idx="997">
                  <c:v>430</c:v>
                </c:pt>
                <c:pt idx="998">
                  <c:v>488</c:v>
                </c:pt>
                <c:pt idx="999">
                  <c:v>470</c:v>
                </c:pt>
                <c:pt idx="1000">
                  <c:v>496</c:v>
                </c:pt>
                <c:pt idx="1001">
                  <c:v>505</c:v>
                </c:pt>
                <c:pt idx="1002">
                  <c:v>515</c:v>
                </c:pt>
                <c:pt idx="1003">
                  <c:v>482</c:v>
                </c:pt>
                <c:pt idx="1004">
                  <c:v>452</c:v>
                </c:pt>
                <c:pt idx="1005">
                  <c:v>410</c:v>
                </c:pt>
                <c:pt idx="1006">
                  <c:v>304</c:v>
                </c:pt>
                <c:pt idx="1007">
                  <c:v>285</c:v>
                </c:pt>
                <c:pt idx="1008">
                  <c:v>235</c:v>
                </c:pt>
                <c:pt idx="1009">
                  <c:v>204</c:v>
                </c:pt>
                <c:pt idx="1010">
                  <c:v>222</c:v>
                </c:pt>
                <c:pt idx="1011">
                  <c:v>246</c:v>
                </c:pt>
                <c:pt idx="1012">
                  <c:v>245</c:v>
                </c:pt>
                <c:pt idx="1013">
                  <c:v>261</c:v>
                </c:pt>
                <c:pt idx="1014">
                  <c:v>284</c:v>
                </c:pt>
                <c:pt idx="1015">
                  <c:v>311</c:v>
                </c:pt>
                <c:pt idx="1016">
                  <c:v>329</c:v>
                </c:pt>
                <c:pt idx="1017">
                  <c:v>350</c:v>
                </c:pt>
                <c:pt idx="1018">
                  <c:v>361</c:v>
                </c:pt>
                <c:pt idx="1019">
                  <c:v>431</c:v>
                </c:pt>
                <c:pt idx="1020">
                  <c:v>472</c:v>
                </c:pt>
                <c:pt idx="1021">
                  <c:v>454</c:v>
                </c:pt>
                <c:pt idx="1022">
                  <c:v>410</c:v>
                </c:pt>
                <c:pt idx="1023">
                  <c:v>383</c:v>
                </c:pt>
                <c:pt idx="1024">
                  <c:v>324</c:v>
                </c:pt>
                <c:pt idx="1025">
                  <c:v>320</c:v>
                </c:pt>
                <c:pt idx="1026">
                  <c:v>366</c:v>
                </c:pt>
                <c:pt idx="1027">
                  <c:v>346</c:v>
                </c:pt>
                <c:pt idx="1028">
                  <c:v>280</c:v>
                </c:pt>
                <c:pt idx="1029">
                  <c:v>290</c:v>
                </c:pt>
                <c:pt idx="1030">
                  <c:v>318</c:v>
                </c:pt>
                <c:pt idx="1031">
                  <c:v>297</c:v>
                </c:pt>
                <c:pt idx="1032">
                  <c:v>274</c:v>
                </c:pt>
                <c:pt idx="1033">
                  <c:v>326</c:v>
                </c:pt>
                <c:pt idx="1034">
                  <c:v>367</c:v>
                </c:pt>
                <c:pt idx="1035">
                  <c:v>372</c:v>
                </c:pt>
                <c:pt idx="1036">
                  <c:v>378</c:v>
                </c:pt>
                <c:pt idx="1037">
                  <c:v>334</c:v>
                </c:pt>
                <c:pt idx="1038">
                  <c:v>330</c:v>
                </c:pt>
                <c:pt idx="1039">
                  <c:v>330</c:v>
                </c:pt>
                <c:pt idx="1040">
                  <c:v>357</c:v>
                </c:pt>
                <c:pt idx="1041">
                  <c:v>344</c:v>
                </c:pt>
                <c:pt idx="1042">
                  <c:v>346</c:v>
                </c:pt>
                <c:pt idx="1043">
                  <c:v>381</c:v>
                </c:pt>
                <c:pt idx="1044">
                  <c:v>376</c:v>
                </c:pt>
                <c:pt idx="1045">
                  <c:v>373</c:v>
                </c:pt>
                <c:pt idx="1046">
                  <c:v>366</c:v>
                </c:pt>
                <c:pt idx="1047">
                  <c:v>377</c:v>
                </c:pt>
                <c:pt idx="1048">
                  <c:v>392</c:v>
                </c:pt>
                <c:pt idx="1049">
                  <c:v>394</c:v>
                </c:pt>
                <c:pt idx="1050">
                  <c:v>378</c:v>
                </c:pt>
                <c:pt idx="1051">
                  <c:v>378</c:v>
                </c:pt>
                <c:pt idx="1052">
                  <c:v>368</c:v>
                </c:pt>
                <c:pt idx="1053">
                  <c:v>355</c:v>
                </c:pt>
                <c:pt idx="1054">
                  <c:v>332</c:v>
                </c:pt>
                <c:pt idx="1055">
                  <c:v>295</c:v>
                </c:pt>
                <c:pt idx="1056">
                  <c:v>230</c:v>
                </c:pt>
                <c:pt idx="1057">
                  <c:v>230</c:v>
                </c:pt>
                <c:pt idx="1058">
                  <c:v>245</c:v>
                </c:pt>
                <c:pt idx="1059">
                  <c:v>282</c:v>
                </c:pt>
                <c:pt idx="1060">
                  <c:v>308</c:v>
                </c:pt>
                <c:pt idx="1061">
                  <c:v>318</c:v>
                </c:pt>
                <c:pt idx="1062">
                  <c:v>344</c:v>
                </c:pt>
                <c:pt idx="1063">
                  <c:v>400</c:v>
                </c:pt>
                <c:pt idx="1064">
                  <c:v>406</c:v>
                </c:pt>
                <c:pt idx="1065">
                  <c:v>405</c:v>
                </c:pt>
                <c:pt idx="1066">
                  <c:v>358</c:v>
                </c:pt>
                <c:pt idx="1067">
                  <c:v>367</c:v>
                </c:pt>
                <c:pt idx="1068">
                  <c:v>409</c:v>
                </c:pt>
                <c:pt idx="1069">
                  <c:v>424</c:v>
                </c:pt>
                <c:pt idx="1070">
                  <c:v>428</c:v>
                </c:pt>
                <c:pt idx="1071">
                  <c:v>422</c:v>
                </c:pt>
                <c:pt idx="1072">
                  <c:v>422</c:v>
                </c:pt>
                <c:pt idx="1073">
                  <c:v>376</c:v>
                </c:pt>
                <c:pt idx="1074">
                  <c:v>360</c:v>
                </c:pt>
                <c:pt idx="1075">
                  <c:v>299</c:v>
                </c:pt>
                <c:pt idx="1076">
                  <c:v>279</c:v>
                </c:pt>
                <c:pt idx="1077">
                  <c:v>256</c:v>
                </c:pt>
                <c:pt idx="1078">
                  <c:v>269</c:v>
                </c:pt>
                <c:pt idx="1079">
                  <c:v>178</c:v>
                </c:pt>
                <c:pt idx="1080">
                  <c:v>183</c:v>
                </c:pt>
                <c:pt idx="1081">
                  <c:v>144</c:v>
                </c:pt>
                <c:pt idx="1082">
                  <c:v>177</c:v>
                </c:pt>
                <c:pt idx="1083">
                  <c:v>165</c:v>
                </c:pt>
                <c:pt idx="1084">
                  <c:v>206</c:v>
                </c:pt>
                <c:pt idx="1085">
                  <c:v>257</c:v>
                </c:pt>
                <c:pt idx="1086">
                  <c:v>265</c:v>
                </c:pt>
                <c:pt idx="1087">
                  <c:v>263</c:v>
                </c:pt>
                <c:pt idx="1088">
                  <c:v>252</c:v>
                </c:pt>
                <c:pt idx="1089">
                  <c:v>252</c:v>
                </c:pt>
                <c:pt idx="1090">
                  <c:v>251</c:v>
                </c:pt>
                <c:pt idx="1091">
                  <c:v>227</c:v>
                </c:pt>
                <c:pt idx="1092">
                  <c:v>218</c:v>
                </c:pt>
                <c:pt idx="1093">
                  <c:v>187</c:v>
                </c:pt>
                <c:pt idx="1094">
                  <c:v>193</c:v>
                </c:pt>
                <c:pt idx="1095">
                  <c:v>175</c:v>
                </c:pt>
                <c:pt idx="1096">
                  <c:v>204</c:v>
                </c:pt>
                <c:pt idx="1097">
                  <c:v>195</c:v>
                </c:pt>
                <c:pt idx="1098">
                  <c:v>156</c:v>
                </c:pt>
                <c:pt idx="1099">
                  <c:v>128</c:v>
                </c:pt>
                <c:pt idx="1100">
                  <c:v>93</c:v>
                </c:pt>
                <c:pt idx="1101">
                  <c:v>83</c:v>
                </c:pt>
                <c:pt idx="1102">
                  <c:v>51</c:v>
                </c:pt>
                <c:pt idx="1103">
                  <c:v>43</c:v>
                </c:pt>
                <c:pt idx="1104">
                  <c:v>41</c:v>
                </c:pt>
                <c:pt idx="1105">
                  <c:v>50</c:v>
                </c:pt>
                <c:pt idx="1106">
                  <c:v>70</c:v>
                </c:pt>
                <c:pt idx="1107">
                  <c:v>63</c:v>
                </c:pt>
                <c:pt idx="1108">
                  <c:v>55</c:v>
                </c:pt>
                <c:pt idx="1109">
                  <c:v>78</c:v>
                </c:pt>
                <c:pt idx="1110">
                  <c:v>193</c:v>
                </c:pt>
                <c:pt idx="1111">
                  <c:v>203</c:v>
                </c:pt>
                <c:pt idx="1112">
                  <c:v>185</c:v>
                </c:pt>
                <c:pt idx="1113">
                  <c:v>179</c:v>
                </c:pt>
                <c:pt idx="1114">
                  <c:v>129</c:v>
                </c:pt>
                <c:pt idx="1115">
                  <c:v>104</c:v>
                </c:pt>
                <c:pt idx="1116">
                  <c:v>92</c:v>
                </c:pt>
                <c:pt idx="1117">
                  <c:v>100</c:v>
                </c:pt>
                <c:pt idx="1118">
                  <c:v>100</c:v>
                </c:pt>
                <c:pt idx="1119">
                  <c:v>111</c:v>
                </c:pt>
                <c:pt idx="1120">
                  <c:v>116</c:v>
                </c:pt>
                <c:pt idx="1121">
                  <c:v>96</c:v>
                </c:pt>
                <c:pt idx="1122">
                  <c:v>94</c:v>
                </c:pt>
                <c:pt idx="1123">
                  <c:v>58</c:v>
                </c:pt>
                <c:pt idx="1124">
                  <c:v>49</c:v>
                </c:pt>
                <c:pt idx="1125">
                  <c:v>39</c:v>
                </c:pt>
                <c:pt idx="1126">
                  <c:v>30</c:v>
                </c:pt>
                <c:pt idx="1127">
                  <c:v>28</c:v>
                </c:pt>
                <c:pt idx="1128">
                  <c:v>26</c:v>
                </c:pt>
                <c:pt idx="1129">
                  <c:v>29</c:v>
                </c:pt>
                <c:pt idx="1130">
                  <c:v>31</c:v>
                </c:pt>
                <c:pt idx="1131">
                  <c:v>45</c:v>
                </c:pt>
                <c:pt idx="1132">
                  <c:v>55</c:v>
                </c:pt>
                <c:pt idx="1133">
                  <c:v>74</c:v>
                </c:pt>
                <c:pt idx="1134">
                  <c:v>118</c:v>
                </c:pt>
                <c:pt idx="1135">
                  <c:v>201</c:v>
                </c:pt>
                <c:pt idx="1136">
                  <c:v>229</c:v>
                </c:pt>
                <c:pt idx="1137">
                  <c:v>214</c:v>
                </c:pt>
                <c:pt idx="1138">
                  <c:v>237</c:v>
                </c:pt>
                <c:pt idx="1139">
                  <c:v>225</c:v>
                </c:pt>
                <c:pt idx="1140">
                  <c:v>227</c:v>
                </c:pt>
                <c:pt idx="1141">
                  <c:v>194</c:v>
                </c:pt>
                <c:pt idx="1142">
                  <c:v>169</c:v>
                </c:pt>
                <c:pt idx="1143">
                  <c:v>181</c:v>
                </c:pt>
                <c:pt idx="1144">
                  <c:v>176</c:v>
                </c:pt>
                <c:pt idx="1145">
                  <c:v>132</c:v>
                </c:pt>
                <c:pt idx="1146">
                  <c:v>110</c:v>
                </c:pt>
                <c:pt idx="1147">
                  <c:v>108</c:v>
                </c:pt>
                <c:pt idx="1148">
                  <c:v>88</c:v>
                </c:pt>
                <c:pt idx="1149">
                  <c:v>67</c:v>
                </c:pt>
                <c:pt idx="1150">
                  <c:v>48</c:v>
                </c:pt>
                <c:pt idx="1151">
                  <c:v>53</c:v>
                </c:pt>
                <c:pt idx="1152">
                  <c:v>50</c:v>
                </c:pt>
                <c:pt idx="1153">
                  <c:v>53</c:v>
                </c:pt>
                <c:pt idx="1154">
                  <c:v>53</c:v>
                </c:pt>
                <c:pt idx="1155">
                  <c:v>78</c:v>
                </c:pt>
                <c:pt idx="1156">
                  <c:v>91</c:v>
                </c:pt>
                <c:pt idx="1157">
                  <c:v>85</c:v>
                </c:pt>
                <c:pt idx="1158">
                  <c:v>92</c:v>
                </c:pt>
                <c:pt idx="1159">
                  <c:v>82</c:v>
                </c:pt>
                <c:pt idx="1160">
                  <c:v>75</c:v>
                </c:pt>
                <c:pt idx="1161">
                  <c:v>92</c:v>
                </c:pt>
                <c:pt idx="1162">
                  <c:v>108</c:v>
                </c:pt>
                <c:pt idx="1163">
                  <c:v>125</c:v>
                </c:pt>
                <c:pt idx="1164">
                  <c:v>126</c:v>
                </c:pt>
                <c:pt idx="1165">
                  <c:v>170</c:v>
                </c:pt>
                <c:pt idx="1166">
                  <c:v>204</c:v>
                </c:pt>
                <c:pt idx="1167">
                  <c:v>210</c:v>
                </c:pt>
                <c:pt idx="1168">
                  <c:v>223</c:v>
                </c:pt>
                <c:pt idx="1169">
                  <c:v>269</c:v>
                </c:pt>
                <c:pt idx="1170">
                  <c:v>330</c:v>
                </c:pt>
                <c:pt idx="1171">
                  <c:v>362</c:v>
                </c:pt>
                <c:pt idx="1172">
                  <c:v>350</c:v>
                </c:pt>
                <c:pt idx="1173">
                  <c:v>254</c:v>
                </c:pt>
                <c:pt idx="1174">
                  <c:v>160</c:v>
                </c:pt>
                <c:pt idx="1175">
                  <c:v>136</c:v>
                </c:pt>
                <c:pt idx="1176">
                  <c:v>96</c:v>
                </c:pt>
                <c:pt idx="1177">
                  <c:v>71</c:v>
                </c:pt>
                <c:pt idx="1178">
                  <c:v>75</c:v>
                </c:pt>
                <c:pt idx="1179">
                  <c:v>102</c:v>
                </c:pt>
                <c:pt idx="1180">
                  <c:v>95</c:v>
                </c:pt>
                <c:pt idx="1181">
                  <c:v>111</c:v>
                </c:pt>
                <c:pt idx="1182">
                  <c:v>124</c:v>
                </c:pt>
                <c:pt idx="1183">
                  <c:v>123</c:v>
                </c:pt>
                <c:pt idx="1184">
                  <c:v>123</c:v>
                </c:pt>
                <c:pt idx="1185">
                  <c:v>127</c:v>
                </c:pt>
                <c:pt idx="1186">
                  <c:v>144</c:v>
                </c:pt>
                <c:pt idx="1187">
                  <c:v>215</c:v>
                </c:pt>
                <c:pt idx="1188">
                  <c:v>252</c:v>
                </c:pt>
                <c:pt idx="1189">
                  <c:v>287</c:v>
                </c:pt>
                <c:pt idx="1190">
                  <c:v>258</c:v>
                </c:pt>
                <c:pt idx="1191">
                  <c:v>257</c:v>
                </c:pt>
                <c:pt idx="1192">
                  <c:v>242</c:v>
                </c:pt>
                <c:pt idx="1193">
                  <c:v>262</c:v>
                </c:pt>
                <c:pt idx="1194">
                  <c:v>304</c:v>
                </c:pt>
                <c:pt idx="1195">
                  <c:v>306</c:v>
                </c:pt>
                <c:pt idx="1196">
                  <c:v>284</c:v>
                </c:pt>
                <c:pt idx="1197">
                  <c:v>178</c:v>
                </c:pt>
                <c:pt idx="1198">
                  <c:v>81</c:v>
                </c:pt>
                <c:pt idx="1199">
                  <c:v>98</c:v>
                </c:pt>
                <c:pt idx="1200">
                  <c:v>107</c:v>
                </c:pt>
                <c:pt idx="1201">
                  <c:v>120</c:v>
                </c:pt>
                <c:pt idx="1202">
                  <c:v>155</c:v>
                </c:pt>
                <c:pt idx="1203">
                  <c:v>189</c:v>
                </c:pt>
                <c:pt idx="1204">
                  <c:v>196</c:v>
                </c:pt>
                <c:pt idx="1205">
                  <c:v>236</c:v>
                </c:pt>
                <c:pt idx="1206">
                  <c:v>310</c:v>
                </c:pt>
                <c:pt idx="1207">
                  <c:v>290</c:v>
                </c:pt>
                <c:pt idx="1208">
                  <c:v>313</c:v>
                </c:pt>
                <c:pt idx="1209">
                  <c:v>308</c:v>
                </c:pt>
                <c:pt idx="1210">
                  <c:v>288</c:v>
                </c:pt>
                <c:pt idx="1211">
                  <c:v>280</c:v>
                </c:pt>
                <c:pt idx="1212">
                  <c:v>283</c:v>
                </c:pt>
                <c:pt idx="1213">
                  <c:v>274</c:v>
                </c:pt>
                <c:pt idx="1214">
                  <c:v>267</c:v>
                </c:pt>
                <c:pt idx="1215">
                  <c:v>253</c:v>
                </c:pt>
                <c:pt idx="1216">
                  <c:v>253</c:v>
                </c:pt>
                <c:pt idx="1217">
                  <c:v>281</c:v>
                </c:pt>
                <c:pt idx="1218">
                  <c:v>206</c:v>
                </c:pt>
                <c:pt idx="1219">
                  <c:v>165</c:v>
                </c:pt>
                <c:pt idx="1220">
                  <c:v>149</c:v>
                </c:pt>
                <c:pt idx="1221">
                  <c:v>163</c:v>
                </c:pt>
                <c:pt idx="1222">
                  <c:v>155</c:v>
                </c:pt>
                <c:pt idx="1223">
                  <c:v>170</c:v>
                </c:pt>
                <c:pt idx="1224">
                  <c:v>118</c:v>
                </c:pt>
                <c:pt idx="1225">
                  <c:v>110</c:v>
                </c:pt>
                <c:pt idx="1226">
                  <c:v>133</c:v>
                </c:pt>
                <c:pt idx="1227">
                  <c:v>156</c:v>
                </c:pt>
                <c:pt idx="1228">
                  <c:v>187</c:v>
                </c:pt>
                <c:pt idx="1229">
                  <c:v>195</c:v>
                </c:pt>
                <c:pt idx="1230">
                  <c:v>208</c:v>
                </c:pt>
                <c:pt idx="1231">
                  <c:v>251</c:v>
                </c:pt>
                <c:pt idx="1232">
                  <c:v>252</c:v>
                </c:pt>
                <c:pt idx="1233">
                  <c:v>214</c:v>
                </c:pt>
                <c:pt idx="1234">
                  <c:v>210</c:v>
                </c:pt>
                <c:pt idx="1235">
                  <c:v>212</c:v>
                </c:pt>
                <c:pt idx="1236">
                  <c:v>194</c:v>
                </c:pt>
                <c:pt idx="1237">
                  <c:v>207</c:v>
                </c:pt>
                <c:pt idx="1238">
                  <c:v>217</c:v>
                </c:pt>
                <c:pt idx="1239">
                  <c:v>227</c:v>
                </c:pt>
                <c:pt idx="1240">
                  <c:v>276</c:v>
                </c:pt>
                <c:pt idx="1241">
                  <c:v>288</c:v>
                </c:pt>
                <c:pt idx="1242">
                  <c:v>241</c:v>
                </c:pt>
                <c:pt idx="1243">
                  <c:v>224</c:v>
                </c:pt>
                <c:pt idx="1244">
                  <c:v>180</c:v>
                </c:pt>
                <c:pt idx="1245">
                  <c:v>168</c:v>
                </c:pt>
                <c:pt idx="1246">
                  <c:v>171</c:v>
                </c:pt>
                <c:pt idx="1247">
                  <c:v>145</c:v>
                </c:pt>
                <c:pt idx="1248">
                  <c:v>146</c:v>
                </c:pt>
                <c:pt idx="1249">
                  <c:v>167</c:v>
                </c:pt>
                <c:pt idx="1250">
                  <c:v>166</c:v>
                </c:pt>
                <c:pt idx="1251">
                  <c:v>158</c:v>
                </c:pt>
                <c:pt idx="1252">
                  <c:v>182</c:v>
                </c:pt>
                <c:pt idx="1253">
                  <c:v>205</c:v>
                </c:pt>
                <c:pt idx="1254">
                  <c:v>216</c:v>
                </c:pt>
                <c:pt idx="1255">
                  <c:v>216</c:v>
                </c:pt>
                <c:pt idx="1256">
                  <c:v>220</c:v>
                </c:pt>
                <c:pt idx="1257">
                  <c:v>233</c:v>
                </c:pt>
                <c:pt idx="1258">
                  <c:v>178</c:v>
                </c:pt>
                <c:pt idx="1259">
                  <c:v>164</c:v>
                </c:pt>
                <c:pt idx="1260">
                  <c:v>141</c:v>
                </c:pt>
                <c:pt idx="1261">
                  <c:v>141</c:v>
                </c:pt>
                <c:pt idx="1262">
                  <c:v>148</c:v>
                </c:pt>
                <c:pt idx="1263">
                  <c:v>169</c:v>
                </c:pt>
                <c:pt idx="1264">
                  <c:v>179</c:v>
                </c:pt>
                <c:pt idx="1265">
                  <c:v>165</c:v>
                </c:pt>
                <c:pt idx="1266">
                  <c:v>168</c:v>
                </c:pt>
                <c:pt idx="1267">
                  <c:v>166</c:v>
                </c:pt>
                <c:pt idx="1268">
                  <c:v>157</c:v>
                </c:pt>
                <c:pt idx="1269">
                  <c:v>154</c:v>
                </c:pt>
                <c:pt idx="1270">
                  <c:v>111</c:v>
                </c:pt>
                <c:pt idx="1271">
                  <c:v>84</c:v>
                </c:pt>
                <c:pt idx="1272">
                  <c:v>66</c:v>
                </c:pt>
                <c:pt idx="1273">
                  <c:v>77</c:v>
                </c:pt>
                <c:pt idx="1274">
                  <c:v>72</c:v>
                </c:pt>
                <c:pt idx="1275">
                  <c:v>68</c:v>
                </c:pt>
                <c:pt idx="1276">
                  <c:v>88</c:v>
                </c:pt>
                <c:pt idx="1277">
                  <c:v>93</c:v>
                </c:pt>
                <c:pt idx="1278">
                  <c:v>88</c:v>
                </c:pt>
                <c:pt idx="1279">
                  <c:v>108</c:v>
                </c:pt>
                <c:pt idx="1280">
                  <c:v>126</c:v>
                </c:pt>
                <c:pt idx="1281">
                  <c:v>121</c:v>
                </c:pt>
                <c:pt idx="1282">
                  <c:v>108</c:v>
                </c:pt>
                <c:pt idx="1283">
                  <c:v>108</c:v>
                </c:pt>
                <c:pt idx="1284">
                  <c:v>110</c:v>
                </c:pt>
                <c:pt idx="1285">
                  <c:v>110</c:v>
                </c:pt>
                <c:pt idx="1286">
                  <c:v>116</c:v>
                </c:pt>
                <c:pt idx="1287">
                  <c:v>121</c:v>
                </c:pt>
                <c:pt idx="1288">
                  <c:v>118</c:v>
                </c:pt>
                <c:pt idx="1289">
                  <c:v>100</c:v>
                </c:pt>
                <c:pt idx="1290">
                  <c:v>88</c:v>
                </c:pt>
                <c:pt idx="1291">
                  <c:v>86</c:v>
                </c:pt>
                <c:pt idx="1292">
                  <c:v>76</c:v>
                </c:pt>
                <c:pt idx="1293">
                  <c:v>48</c:v>
                </c:pt>
                <c:pt idx="1294">
                  <c:v>27</c:v>
                </c:pt>
                <c:pt idx="1295">
                  <c:v>36</c:v>
                </c:pt>
                <c:pt idx="1296">
                  <c:v>42</c:v>
                </c:pt>
                <c:pt idx="1297">
                  <c:v>45</c:v>
                </c:pt>
                <c:pt idx="1298">
                  <c:v>64</c:v>
                </c:pt>
                <c:pt idx="1299">
                  <c:v>100</c:v>
                </c:pt>
                <c:pt idx="1300">
                  <c:v>131</c:v>
                </c:pt>
                <c:pt idx="1301">
                  <c:v>131</c:v>
                </c:pt>
                <c:pt idx="1302">
                  <c:v>132</c:v>
                </c:pt>
                <c:pt idx="1303">
                  <c:v>146</c:v>
                </c:pt>
                <c:pt idx="1304">
                  <c:v>147</c:v>
                </c:pt>
                <c:pt idx="1305">
                  <c:v>147</c:v>
                </c:pt>
                <c:pt idx="1306">
                  <c:v>154</c:v>
                </c:pt>
                <c:pt idx="1307">
                  <c:v>126</c:v>
                </c:pt>
                <c:pt idx="1308">
                  <c:v>121</c:v>
                </c:pt>
                <c:pt idx="1309">
                  <c:v>116</c:v>
                </c:pt>
                <c:pt idx="1310">
                  <c:v>133</c:v>
                </c:pt>
                <c:pt idx="1311">
                  <c:v>162</c:v>
                </c:pt>
                <c:pt idx="1312">
                  <c:v>176</c:v>
                </c:pt>
                <c:pt idx="1313">
                  <c:v>144</c:v>
                </c:pt>
                <c:pt idx="1314">
                  <c:v>71</c:v>
                </c:pt>
                <c:pt idx="1315">
                  <c:v>56</c:v>
                </c:pt>
                <c:pt idx="1316">
                  <c:v>50</c:v>
                </c:pt>
                <c:pt idx="1317">
                  <c:v>50</c:v>
                </c:pt>
                <c:pt idx="1318">
                  <c:v>51</c:v>
                </c:pt>
                <c:pt idx="1319">
                  <c:v>58</c:v>
                </c:pt>
                <c:pt idx="1320">
                  <c:v>57</c:v>
                </c:pt>
                <c:pt idx="1321">
                  <c:v>66</c:v>
                </c:pt>
                <c:pt idx="1322">
                  <c:v>85</c:v>
                </c:pt>
                <c:pt idx="1323">
                  <c:v>116</c:v>
                </c:pt>
                <c:pt idx="1324">
                  <c:v>130</c:v>
                </c:pt>
                <c:pt idx="1325">
                  <c:v>151</c:v>
                </c:pt>
                <c:pt idx="1326">
                  <c:v>156</c:v>
                </c:pt>
                <c:pt idx="1327">
                  <c:v>154</c:v>
                </c:pt>
                <c:pt idx="1328">
                  <c:v>130</c:v>
                </c:pt>
                <c:pt idx="1329">
                  <c:v>117</c:v>
                </c:pt>
                <c:pt idx="1330">
                  <c:v>107</c:v>
                </c:pt>
                <c:pt idx="1331">
                  <c:v>103</c:v>
                </c:pt>
                <c:pt idx="1332">
                  <c:v>103</c:v>
                </c:pt>
                <c:pt idx="1333">
                  <c:v>105</c:v>
                </c:pt>
                <c:pt idx="1334">
                  <c:v>118</c:v>
                </c:pt>
                <c:pt idx="1335">
                  <c:v>160</c:v>
                </c:pt>
                <c:pt idx="1336">
                  <c:v>171</c:v>
                </c:pt>
                <c:pt idx="1337">
                  <c:v>162</c:v>
                </c:pt>
                <c:pt idx="1338">
                  <c:v>120</c:v>
                </c:pt>
                <c:pt idx="1339">
                  <c:v>83</c:v>
                </c:pt>
                <c:pt idx="1340">
                  <c:v>72</c:v>
                </c:pt>
                <c:pt idx="1341">
                  <c:v>110</c:v>
                </c:pt>
                <c:pt idx="1342">
                  <c:v>111</c:v>
                </c:pt>
                <c:pt idx="1343">
                  <c:v>71</c:v>
                </c:pt>
                <c:pt idx="1344">
                  <c:v>76</c:v>
                </c:pt>
                <c:pt idx="1345">
                  <c:v>91</c:v>
                </c:pt>
                <c:pt idx="1346">
                  <c:v>44</c:v>
                </c:pt>
                <c:pt idx="1347">
                  <c:v>36</c:v>
                </c:pt>
                <c:pt idx="1348">
                  <c:v>39</c:v>
                </c:pt>
                <c:pt idx="1349">
                  <c:v>37</c:v>
                </c:pt>
                <c:pt idx="1350">
                  <c:v>36</c:v>
                </c:pt>
                <c:pt idx="1351">
                  <c:v>31</c:v>
                </c:pt>
                <c:pt idx="1352">
                  <c:v>29</c:v>
                </c:pt>
                <c:pt idx="1353">
                  <c:v>28</c:v>
                </c:pt>
                <c:pt idx="1354">
                  <c:v>26</c:v>
                </c:pt>
                <c:pt idx="1355">
                  <c:v>29</c:v>
                </c:pt>
                <c:pt idx="1356">
                  <c:v>36</c:v>
                </c:pt>
                <c:pt idx="1357">
                  <c:v>44</c:v>
                </c:pt>
                <c:pt idx="1358">
                  <c:v>60</c:v>
                </c:pt>
                <c:pt idx="1359">
                  <c:v>86</c:v>
                </c:pt>
                <c:pt idx="1360">
                  <c:v>51</c:v>
                </c:pt>
                <c:pt idx="1361">
                  <c:v>57</c:v>
                </c:pt>
                <c:pt idx="1362">
                  <c:v>72</c:v>
                </c:pt>
                <c:pt idx="1363">
                  <c:v>78</c:v>
                </c:pt>
                <c:pt idx="1364">
                  <c:v>88</c:v>
                </c:pt>
                <c:pt idx="1365">
                  <c:v>77</c:v>
                </c:pt>
                <c:pt idx="1366">
                  <c:v>84</c:v>
                </c:pt>
                <c:pt idx="1367">
                  <c:v>86</c:v>
                </c:pt>
                <c:pt idx="1368">
                  <c:v>78</c:v>
                </c:pt>
                <c:pt idx="1369">
                  <c:v>122</c:v>
                </c:pt>
                <c:pt idx="1370">
                  <c:v>145</c:v>
                </c:pt>
                <c:pt idx="1371">
                  <c:v>102</c:v>
                </c:pt>
                <c:pt idx="1372">
                  <c:v>19</c:v>
                </c:pt>
                <c:pt idx="1373">
                  <c:v>20</c:v>
                </c:pt>
                <c:pt idx="1374">
                  <c:v>19</c:v>
                </c:pt>
                <c:pt idx="1375">
                  <c:v>17</c:v>
                </c:pt>
                <c:pt idx="1376">
                  <c:v>20</c:v>
                </c:pt>
                <c:pt idx="1377">
                  <c:v>14</c:v>
                </c:pt>
                <c:pt idx="1378">
                  <c:v>12</c:v>
                </c:pt>
                <c:pt idx="1379">
                  <c:v>22</c:v>
                </c:pt>
                <c:pt idx="1380">
                  <c:v>25</c:v>
                </c:pt>
                <c:pt idx="1381">
                  <c:v>33</c:v>
                </c:pt>
                <c:pt idx="1382">
                  <c:v>33</c:v>
                </c:pt>
                <c:pt idx="1383">
                  <c:v>37</c:v>
                </c:pt>
                <c:pt idx="1384">
                  <c:v>33</c:v>
                </c:pt>
                <c:pt idx="1385">
                  <c:v>37</c:v>
                </c:pt>
                <c:pt idx="1386">
                  <c:v>33</c:v>
                </c:pt>
                <c:pt idx="1387">
                  <c:v>31</c:v>
                </c:pt>
                <c:pt idx="1388">
                  <c:v>30</c:v>
                </c:pt>
                <c:pt idx="1389">
                  <c:v>37</c:v>
                </c:pt>
                <c:pt idx="1390">
                  <c:v>42</c:v>
                </c:pt>
                <c:pt idx="1391">
                  <c:v>36</c:v>
                </c:pt>
                <c:pt idx="1392">
                  <c:v>44</c:v>
                </c:pt>
                <c:pt idx="1393">
                  <c:v>41</c:v>
                </c:pt>
                <c:pt idx="1394">
                  <c:v>41</c:v>
                </c:pt>
                <c:pt idx="1395">
                  <c:v>42</c:v>
                </c:pt>
                <c:pt idx="1396">
                  <c:v>42</c:v>
                </c:pt>
                <c:pt idx="1397">
                  <c:v>48</c:v>
                </c:pt>
                <c:pt idx="1398">
                  <c:v>48</c:v>
                </c:pt>
                <c:pt idx="1399">
                  <c:v>43</c:v>
                </c:pt>
                <c:pt idx="1400">
                  <c:v>41</c:v>
                </c:pt>
                <c:pt idx="1401">
                  <c:v>45</c:v>
                </c:pt>
                <c:pt idx="1402">
                  <c:v>51</c:v>
                </c:pt>
                <c:pt idx="1403">
                  <c:v>55</c:v>
                </c:pt>
                <c:pt idx="1404">
                  <c:v>102</c:v>
                </c:pt>
                <c:pt idx="1405">
                  <c:v>71</c:v>
                </c:pt>
                <c:pt idx="1406">
                  <c:v>52</c:v>
                </c:pt>
                <c:pt idx="1407">
                  <c:v>52</c:v>
                </c:pt>
                <c:pt idx="1408">
                  <c:v>40</c:v>
                </c:pt>
                <c:pt idx="1409">
                  <c:v>43</c:v>
                </c:pt>
                <c:pt idx="1410">
                  <c:v>42</c:v>
                </c:pt>
                <c:pt idx="1411">
                  <c:v>39</c:v>
                </c:pt>
                <c:pt idx="1412">
                  <c:v>42</c:v>
                </c:pt>
                <c:pt idx="1413">
                  <c:v>81</c:v>
                </c:pt>
                <c:pt idx="1414">
                  <c:v>81</c:v>
                </c:pt>
                <c:pt idx="1415">
                  <c:v>85</c:v>
                </c:pt>
                <c:pt idx="1416">
                  <c:v>84</c:v>
                </c:pt>
                <c:pt idx="1417">
                  <c:v>107</c:v>
                </c:pt>
                <c:pt idx="1418">
                  <c:v>113</c:v>
                </c:pt>
                <c:pt idx="1419">
                  <c:v>115</c:v>
                </c:pt>
                <c:pt idx="1420">
                  <c:v>140</c:v>
                </c:pt>
                <c:pt idx="1421">
                  <c:v>128</c:v>
                </c:pt>
                <c:pt idx="1422">
                  <c:v>110</c:v>
                </c:pt>
                <c:pt idx="1423">
                  <c:v>120</c:v>
                </c:pt>
                <c:pt idx="1424">
                  <c:v>142</c:v>
                </c:pt>
                <c:pt idx="1425">
                  <c:v>146</c:v>
                </c:pt>
                <c:pt idx="1426">
                  <c:v>137</c:v>
                </c:pt>
                <c:pt idx="1427">
                  <c:v>116</c:v>
                </c:pt>
                <c:pt idx="1428">
                  <c:v>106</c:v>
                </c:pt>
                <c:pt idx="1429">
                  <c:v>99</c:v>
                </c:pt>
                <c:pt idx="1430">
                  <c:v>73</c:v>
                </c:pt>
                <c:pt idx="1431">
                  <c:v>76</c:v>
                </c:pt>
                <c:pt idx="1432">
                  <c:v>73</c:v>
                </c:pt>
                <c:pt idx="1433">
                  <c:v>79</c:v>
                </c:pt>
                <c:pt idx="1434">
                  <c:v>79</c:v>
                </c:pt>
                <c:pt idx="1435">
                  <c:v>76</c:v>
                </c:pt>
                <c:pt idx="1436">
                  <c:v>68</c:v>
                </c:pt>
                <c:pt idx="1437">
                  <c:v>76</c:v>
                </c:pt>
                <c:pt idx="1438">
                  <c:v>87</c:v>
                </c:pt>
                <c:pt idx="1439">
                  <c:v>90</c:v>
                </c:pt>
                <c:pt idx="1440">
                  <c:v>92</c:v>
                </c:pt>
                <c:pt idx="1441">
                  <c:v>108</c:v>
                </c:pt>
                <c:pt idx="1442">
                  <c:v>142</c:v>
                </c:pt>
                <c:pt idx="1443">
                  <c:v>123</c:v>
                </c:pt>
                <c:pt idx="1444">
                  <c:v>108</c:v>
                </c:pt>
                <c:pt idx="1445">
                  <c:v>120</c:v>
                </c:pt>
                <c:pt idx="1446">
                  <c:v>115</c:v>
                </c:pt>
                <c:pt idx="1447">
                  <c:v>99</c:v>
                </c:pt>
                <c:pt idx="1448">
                  <c:v>138</c:v>
                </c:pt>
                <c:pt idx="1449">
                  <c:v>178</c:v>
                </c:pt>
                <c:pt idx="1450">
                  <c:v>149</c:v>
                </c:pt>
                <c:pt idx="1451">
                  <c:v>136</c:v>
                </c:pt>
                <c:pt idx="1452">
                  <c:v>134</c:v>
                </c:pt>
                <c:pt idx="1453">
                  <c:v>111</c:v>
                </c:pt>
                <c:pt idx="1454">
                  <c:v>86</c:v>
                </c:pt>
                <c:pt idx="1455">
                  <c:v>87</c:v>
                </c:pt>
                <c:pt idx="1456">
                  <c:v>76</c:v>
                </c:pt>
                <c:pt idx="1457">
                  <c:v>70</c:v>
                </c:pt>
                <c:pt idx="1458">
                  <c:v>77</c:v>
                </c:pt>
                <c:pt idx="1459">
                  <c:v>83</c:v>
                </c:pt>
                <c:pt idx="1460">
                  <c:v>98</c:v>
                </c:pt>
                <c:pt idx="1461">
                  <c:v>109</c:v>
                </c:pt>
                <c:pt idx="1462">
                  <c:v>120</c:v>
                </c:pt>
                <c:pt idx="1463">
                  <c:v>127</c:v>
                </c:pt>
                <c:pt idx="1464">
                  <c:v>126</c:v>
                </c:pt>
                <c:pt idx="1465">
                  <c:v>129</c:v>
                </c:pt>
                <c:pt idx="1466">
                  <c:v>142</c:v>
                </c:pt>
                <c:pt idx="1467">
                  <c:v>134</c:v>
                </c:pt>
                <c:pt idx="1468">
                  <c:v>139</c:v>
                </c:pt>
                <c:pt idx="1469">
                  <c:v>145</c:v>
                </c:pt>
                <c:pt idx="1470">
                  <c:v>157</c:v>
                </c:pt>
                <c:pt idx="1471">
                  <c:v>166</c:v>
                </c:pt>
                <c:pt idx="1472">
                  <c:v>186</c:v>
                </c:pt>
                <c:pt idx="1473">
                  <c:v>210</c:v>
                </c:pt>
                <c:pt idx="1474">
                  <c:v>152</c:v>
                </c:pt>
                <c:pt idx="1475">
                  <c:v>137</c:v>
                </c:pt>
                <c:pt idx="1476">
                  <c:v>126</c:v>
                </c:pt>
                <c:pt idx="1477">
                  <c:v>107</c:v>
                </c:pt>
                <c:pt idx="1478">
                  <c:v>100</c:v>
                </c:pt>
                <c:pt idx="1479">
                  <c:v>87</c:v>
                </c:pt>
                <c:pt idx="1480">
                  <c:v>77</c:v>
                </c:pt>
                <c:pt idx="1481">
                  <c:v>69</c:v>
                </c:pt>
                <c:pt idx="1482">
                  <c:v>93</c:v>
                </c:pt>
                <c:pt idx="1483">
                  <c:v>105</c:v>
                </c:pt>
                <c:pt idx="1484">
                  <c:v>116</c:v>
                </c:pt>
                <c:pt idx="1485">
                  <c:v>129</c:v>
                </c:pt>
                <c:pt idx="1486">
                  <c:v>139</c:v>
                </c:pt>
                <c:pt idx="1487">
                  <c:v>144</c:v>
                </c:pt>
                <c:pt idx="1488">
                  <c:v>165</c:v>
                </c:pt>
                <c:pt idx="1489">
                  <c:v>174</c:v>
                </c:pt>
                <c:pt idx="1490">
                  <c:v>155</c:v>
                </c:pt>
                <c:pt idx="1491">
                  <c:v>146</c:v>
                </c:pt>
                <c:pt idx="1492">
                  <c:v>152</c:v>
                </c:pt>
                <c:pt idx="1493">
                  <c:v>179</c:v>
                </c:pt>
                <c:pt idx="1494">
                  <c:v>173</c:v>
                </c:pt>
                <c:pt idx="1495">
                  <c:v>196</c:v>
                </c:pt>
                <c:pt idx="1496">
                  <c:v>163</c:v>
                </c:pt>
                <c:pt idx="1497">
                  <c:v>159</c:v>
                </c:pt>
                <c:pt idx="1498">
                  <c:v>125</c:v>
                </c:pt>
                <c:pt idx="1499">
                  <c:v>90</c:v>
                </c:pt>
                <c:pt idx="1500">
                  <c:v>85</c:v>
                </c:pt>
                <c:pt idx="1501">
                  <c:v>82</c:v>
                </c:pt>
                <c:pt idx="1502">
                  <c:v>69</c:v>
                </c:pt>
                <c:pt idx="1503">
                  <c:v>70</c:v>
                </c:pt>
                <c:pt idx="1504">
                  <c:v>70</c:v>
                </c:pt>
                <c:pt idx="1505">
                  <c:v>84</c:v>
                </c:pt>
                <c:pt idx="1506">
                  <c:v>100</c:v>
                </c:pt>
                <c:pt idx="1507">
                  <c:v>119</c:v>
                </c:pt>
                <c:pt idx="1508">
                  <c:v>133</c:v>
                </c:pt>
                <c:pt idx="1509">
                  <c:v>162</c:v>
                </c:pt>
                <c:pt idx="1510">
                  <c:v>172</c:v>
                </c:pt>
                <c:pt idx="1511">
                  <c:v>220</c:v>
                </c:pt>
                <c:pt idx="1512">
                  <c:v>230</c:v>
                </c:pt>
                <c:pt idx="1513">
                  <c:v>211</c:v>
                </c:pt>
                <c:pt idx="1514">
                  <c:v>189</c:v>
                </c:pt>
                <c:pt idx="1515">
                  <c:v>136</c:v>
                </c:pt>
                <c:pt idx="1516">
                  <c:v>126</c:v>
                </c:pt>
                <c:pt idx="1517">
                  <c:v>112</c:v>
                </c:pt>
                <c:pt idx="1518">
                  <c:v>102</c:v>
                </c:pt>
                <c:pt idx="1519">
                  <c:v>112</c:v>
                </c:pt>
                <c:pt idx="1520">
                  <c:v>137</c:v>
                </c:pt>
                <c:pt idx="1521">
                  <c:v>178</c:v>
                </c:pt>
                <c:pt idx="1522">
                  <c:v>177</c:v>
                </c:pt>
                <c:pt idx="1523">
                  <c:v>198</c:v>
                </c:pt>
                <c:pt idx="1524">
                  <c:v>180</c:v>
                </c:pt>
                <c:pt idx="1525">
                  <c:v>106</c:v>
                </c:pt>
                <c:pt idx="1526">
                  <c:v>88</c:v>
                </c:pt>
                <c:pt idx="1527">
                  <c:v>72</c:v>
                </c:pt>
                <c:pt idx="1528">
                  <c:v>74</c:v>
                </c:pt>
                <c:pt idx="1529">
                  <c:v>94</c:v>
                </c:pt>
                <c:pt idx="1530">
                  <c:v>111</c:v>
                </c:pt>
                <c:pt idx="1531">
                  <c:v>163</c:v>
                </c:pt>
                <c:pt idx="1532">
                  <c:v>198</c:v>
                </c:pt>
                <c:pt idx="1533">
                  <c:v>226</c:v>
                </c:pt>
                <c:pt idx="1534">
                  <c:v>266</c:v>
                </c:pt>
                <c:pt idx="1535">
                  <c:v>275</c:v>
                </c:pt>
                <c:pt idx="1536">
                  <c:v>307</c:v>
                </c:pt>
                <c:pt idx="1537">
                  <c:v>328</c:v>
                </c:pt>
                <c:pt idx="1538">
                  <c:v>334</c:v>
                </c:pt>
                <c:pt idx="1539">
                  <c:v>349</c:v>
                </c:pt>
                <c:pt idx="1540">
                  <c:v>351</c:v>
                </c:pt>
                <c:pt idx="1541">
                  <c:v>340</c:v>
                </c:pt>
                <c:pt idx="1542">
                  <c:v>304</c:v>
                </c:pt>
                <c:pt idx="1543">
                  <c:v>316</c:v>
                </c:pt>
                <c:pt idx="1544">
                  <c:v>290</c:v>
                </c:pt>
                <c:pt idx="1545">
                  <c:v>286</c:v>
                </c:pt>
                <c:pt idx="1546">
                  <c:v>270</c:v>
                </c:pt>
                <c:pt idx="1547">
                  <c:v>229</c:v>
                </c:pt>
                <c:pt idx="1548">
                  <c:v>198</c:v>
                </c:pt>
                <c:pt idx="1549">
                  <c:v>198</c:v>
                </c:pt>
                <c:pt idx="1550">
                  <c:v>143</c:v>
                </c:pt>
                <c:pt idx="1551">
                  <c:v>132</c:v>
                </c:pt>
                <c:pt idx="1552">
                  <c:v>123</c:v>
                </c:pt>
                <c:pt idx="1553">
                  <c:v>134</c:v>
                </c:pt>
                <c:pt idx="1554">
                  <c:v>202</c:v>
                </c:pt>
                <c:pt idx="1555">
                  <c:v>235</c:v>
                </c:pt>
                <c:pt idx="1556">
                  <c:v>253</c:v>
                </c:pt>
                <c:pt idx="1557">
                  <c:v>280</c:v>
                </c:pt>
                <c:pt idx="1558">
                  <c:v>277</c:v>
                </c:pt>
                <c:pt idx="1559">
                  <c:v>284</c:v>
                </c:pt>
                <c:pt idx="1560">
                  <c:v>295</c:v>
                </c:pt>
                <c:pt idx="1561">
                  <c:v>281</c:v>
                </c:pt>
                <c:pt idx="1562">
                  <c:v>258</c:v>
                </c:pt>
                <c:pt idx="1563">
                  <c:v>260</c:v>
                </c:pt>
                <c:pt idx="1564">
                  <c:v>264</c:v>
                </c:pt>
                <c:pt idx="1565">
                  <c:v>298</c:v>
                </c:pt>
                <c:pt idx="1566">
                  <c:v>328</c:v>
                </c:pt>
                <c:pt idx="1567">
                  <c:v>323</c:v>
                </c:pt>
                <c:pt idx="1568">
                  <c:v>300</c:v>
                </c:pt>
                <c:pt idx="1569">
                  <c:v>302</c:v>
                </c:pt>
                <c:pt idx="1570">
                  <c:v>250</c:v>
                </c:pt>
                <c:pt idx="1571">
                  <c:v>183</c:v>
                </c:pt>
                <c:pt idx="1572">
                  <c:v>129</c:v>
                </c:pt>
                <c:pt idx="1573">
                  <c:v>111</c:v>
                </c:pt>
                <c:pt idx="1574">
                  <c:v>70</c:v>
                </c:pt>
                <c:pt idx="1575">
                  <c:v>127</c:v>
                </c:pt>
                <c:pt idx="1576">
                  <c:v>111</c:v>
                </c:pt>
                <c:pt idx="1577">
                  <c:v>162</c:v>
                </c:pt>
                <c:pt idx="1578">
                  <c:v>149</c:v>
                </c:pt>
                <c:pt idx="1579">
                  <c:v>177</c:v>
                </c:pt>
                <c:pt idx="1580">
                  <c:v>206</c:v>
                </c:pt>
                <c:pt idx="1581">
                  <c:v>220</c:v>
                </c:pt>
                <c:pt idx="1582">
                  <c:v>199</c:v>
                </c:pt>
                <c:pt idx="1583">
                  <c:v>231</c:v>
                </c:pt>
                <c:pt idx="1584">
                  <c:v>234</c:v>
                </c:pt>
                <c:pt idx="1585">
                  <c:v>254</c:v>
                </c:pt>
                <c:pt idx="1586">
                  <c:v>240</c:v>
                </c:pt>
                <c:pt idx="1587">
                  <c:v>248</c:v>
                </c:pt>
                <c:pt idx="1588">
                  <c:v>276</c:v>
                </c:pt>
                <c:pt idx="1589">
                  <c:v>281</c:v>
                </c:pt>
                <c:pt idx="1590">
                  <c:v>292</c:v>
                </c:pt>
                <c:pt idx="1591">
                  <c:v>286</c:v>
                </c:pt>
                <c:pt idx="1592">
                  <c:v>278</c:v>
                </c:pt>
                <c:pt idx="1593">
                  <c:v>258</c:v>
                </c:pt>
                <c:pt idx="1594">
                  <c:v>197</c:v>
                </c:pt>
                <c:pt idx="1595">
                  <c:v>163</c:v>
                </c:pt>
                <c:pt idx="1596">
                  <c:v>152</c:v>
                </c:pt>
                <c:pt idx="1597">
                  <c:v>102</c:v>
                </c:pt>
                <c:pt idx="1598">
                  <c:v>83</c:v>
                </c:pt>
                <c:pt idx="1599">
                  <c:v>92</c:v>
                </c:pt>
                <c:pt idx="1600">
                  <c:v>112</c:v>
                </c:pt>
                <c:pt idx="1601">
                  <c:v>149</c:v>
                </c:pt>
                <c:pt idx="1602">
                  <c:v>157</c:v>
                </c:pt>
                <c:pt idx="1603">
                  <c:v>237</c:v>
                </c:pt>
                <c:pt idx="1604">
                  <c:v>243</c:v>
                </c:pt>
                <c:pt idx="1605">
                  <c:v>272</c:v>
                </c:pt>
                <c:pt idx="1606">
                  <c:v>242</c:v>
                </c:pt>
                <c:pt idx="1607">
                  <c:v>242</c:v>
                </c:pt>
                <c:pt idx="1608">
                  <c:v>242</c:v>
                </c:pt>
                <c:pt idx="1609">
                  <c:v>245</c:v>
                </c:pt>
                <c:pt idx="1610">
                  <c:v>255</c:v>
                </c:pt>
                <c:pt idx="1611">
                  <c:v>268</c:v>
                </c:pt>
                <c:pt idx="1612">
                  <c:v>316</c:v>
                </c:pt>
                <c:pt idx="1613">
                  <c:v>338</c:v>
                </c:pt>
                <c:pt idx="1614">
                  <c:v>405</c:v>
                </c:pt>
                <c:pt idx="1615">
                  <c:v>378</c:v>
                </c:pt>
                <c:pt idx="1616">
                  <c:v>329</c:v>
                </c:pt>
                <c:pt idx="1617">
                  <c:v>303</c:v>
                </c:pt>
                <c:pt idx="1618">
                  <c:v>241</c:v>
                </c:pt>
                <c:pt idx="1619">
                  <c:v>186</c:v>
                </c:pt>
                <c:pt idx="1620">
                  <c:v>130</c:v>
                </c:pt>
                <c:pt idx="1621">
                  <c:v>118</c:v>
                </c:pt>
                <c:pt idx="1622">
                  <c:v>96</c:v>
                </c:pt>
                <c:pt idx="1623">
                  <c:v>79</c:v>
                </c:pt>
                <c:pt idx="1624">
                  <c:v>85</c:v>
                </c:pt>
                <c:pt idx="1625">
                  <c:v>142</c:v>
                </c:pt>
                <c:pt idx="1626">
                  <c:v>165</c:v>
                </c:pt>
                <c:pt idx="1627">
                  <c:v>184</c:v>
                </c:pt>
                <c:pt idx="1628">
                  <c:v>200</c:v>
                </c:pt>
                <c:pt idx="1629">
                  <c:v>258</c:v>
                </c:pt>
                <c:pt idx="1630">
                  <c:v>234</c:v>
                </c:pt>
                <c:pt idx="1631">
                  <c:v>256</c:v>
                </c:pt>
                <c:pt idx="1632">
                  <c:v>234</c:v>
                </c:pt>
                <c:pt idx="1633">
                  <c:v>209</c:v>
                </c:pt>
                <c:pt idx="1634">
                  <c:v>207</c:v>
                </c:pt>
                <c:pt idx="1635">
                  <c:v>237</c:v>
                </c:pt>
                <c:pt idx="1636">
                  <c:v>254</c:v>
                </c:pt>
                <c:pt idx="1637">
                  <c:v>270</c:v>
                </c:pt>
                <c:pt idx="1638">
                  <c:v>320</c:v>
                </c:pt>
                <c:pt idx="1639">
                  <c:v>348</c:v>
                </c:pt>
                <c:pt idx="1640">
                  <c:v>275</c:v>
                </c:pt>
                <c:pt idx="1641">
                  <c:v>236</c:v>
                </c:pt>
                <c:pt idx="1642">
                  <c:v>128</c:v>
                </c:pt>
                <c:pt idx="1643">
                  <c:v>94</c:v>
                </c:pt>
                <c:pt idx="1644">
                  <c:v>102</c:v>
                </c:pt>
                <c:pt idx="1645">
                  <c:v>102</c:v>
                </c:pt>
                <c:pt idx="1646">
                  <c:v>98</c:v>
                </c:pt>
                <c:pt idx="1647">
                  <c:v>92</c:v>
                </c:pt>
                <c:pt idx="1648">
                  <c:v>124</c:v>
                </c:pt>
                <c:pt idx="1649">
                  <c:v>190</c:v>
                </c:pt>
                <c:pt idx="1650">
                  <c:v>219</c:v>
                </c:pt>
                <c:pt idx="1651">
                  <c:v>246</c:v>
                </c:pt>
                <c:pt idx="1652">
                  <c:v>220</c:v>
                </c:pt>
                <c:pt idx="1653">
                  <c:v>207</c:v>
                </c:pt>
                <c:pt idx="1654">
                  <c:v>236</c:v>
                </c:pt>
                <c:pt idx="1655">
                  <c:v>282</c:v>
                </c:pt>
                <c:pt idx="1656">
                  <c:v>314</c:v>
                </c:pt>
                <c:pt idx="1657">
                  <c:v>314</c:v>
                </c:pt>
                <c:pt idx="1658">
                  <c:v>286</c:v>
                </c:pt>
                <c:pt idx="1659">
                  <c:v>303</c:v>
                </c:pt>
                <c:pt idx="1660">
                  <c:v>312</c:v>
                </c:pt>
                <c:pt idx="1661">
                  <c:v>311</c:v>
                </c:pt>
                <c:pt idx="1662">
                  <c:v>302</c:v>
                </c:pt>
                <c:pt idx="1663">
                  <c:v>296</c:v>
                </c:pt>
                <c:pt idx="1664">
                  <c:v>262</c:v>
                </c:pt>
                <c:pt idx="1665">
                  <c:v>208</c:v>
                </c:pt>
                <c:pt idx="1666">
                  <c:v>181</c:v>
                </c:pt>
                <c:pt idx="1667">
                  <c:v>169</c:v>
                </c:pt>
                <c:pt idx="1668">
                  <c:v>152</c:v>
                </c:pt>
                <c:pt idx="1669">
                  <c:v>135</c:v>
                </c:pt>
                <c:pt idx="1670">
                  <c:v>141</c:v>
                </c:pt>
                <c:pt idx="1671">
                  <c:v>162</c:v>
                </c:pt>
                <c:pt idx="1672">
                  <c:v>190</c:v>
                </c:pt>
                <c:pt idx="1673">
                  <c:v>196</c:v>
                </c:pt>
                <c:pt idx="1674">
                  <c:v>246</c:v>
                </c:pt>
                <c:pt idx="1675">
                  <c:v>300</c:v>
                </c:pt>
                <c:pt idx="1676">
                  <c:v>285</c:v>
                </c:pt>
                <c:pt idx="1677">
                  <c:v>274</c:v>
                </c:pt>
                <c:pt idx="1678">
                  <c:v>273</c:v>
                </c:pt>
                <c:pt idx="1679">
                  <c:v>277</c:v>
                </c:pt>
                <c:pt idx="1680">
                  <c:v>287</c:v>
                </c:pt>
                <c:pt idx="1681">
                  <c:v>307</c:v>
                </c:pt>
                <c:pt idx="1682">
                  <c:v>335</c:v>
                </c:pt>
                <c:pt idx="1683">
                  <c:v>325</c:v>
                </c:pt>
                <c:pt idx="1684">
                  <c:v>347</c:v>
                </c:pt>
                <c:pt idx="1685">
                  <c:v>363</c:v>
                </c:pt>
                <c:pt idx="1686">
                  <c:v>372</c:v>
                </c:pt>
                <c:pt idx="1687">
                  <c:v>307</c:v>
                </c:pt>
                <c:pt idx="1688">
                  <c:v>233</c:v>
                </c:pt>
                <c:pt idx="1689">
                  <c:v>202</c:v>
                </c:pt>
                <c:pt idx="1690">
                  <c:v>207</c:v>
                </c:pt>
                <c:pt idx="1691">
                  <c:v>196</c:v>
                </c:pt>
                <c:pt idx="1692">
                  <c:v>157</c:v>
                </c:pt>
                <c:pt idx="1693">
                  <c:v>156</c:v>
                </c:pt>
                <c:pt idx="1694">
                  <c:v>176</c:v>
                </c:pt>
                <c:pt idx="1695">
                  <c:v>206</c:v>
                </c:pt>
                <c:pt idx="1696">
                  <c:v>210</c:v>
                </c:pt>
                <c:pt idx="1697">
                  <c:v>255</c:v>
                </c:pt>
                <c:pt idx="1698">
                  <c:v>319</c:v>
                </c:pt>
                <c:pt idx="1699">
                  <c:v>314</c:v>
                </c:pt>
                <c:pt idx="1700">
                  <c:v>298</c:v>
                </c:pt>
                <c:pt idx="1701">
                  <c:v>272</c:v>
                </c:pt>
                <c:pt idx="1702">
                  <c:v>353</c:v>
                </c:pt>
                <c:pt idx="1703">
                  <c:v>339</c:v>
                </c:pt>
                <c:pt idx="1704">
                  <c:v>324</c:v>
                </c:pt>
                <c:pt idx="1705">
                  <c:v>244</c:v>
                </c:pt>
                <c:pt idx="1706">
                  <c:v>254</c:v>
                </c:pt>
                <c:pt idx="1707">
                  <c:v>311</c:v>
                </c:pt>
                <c:pt idx="1708">
                  <c:v>324</c:v>
                </c:pt>
                <c:pt idx="1709">
                  <c:v>330</c:v>
                </c:pt>
                <c:pt idx="1710">
                  <c:v>321</c:v>
                </c:pt>
                <c:pt idx="1711">
                  <c:v>288</c:v>
                </c:pt>
                <c:pt idx="1712">
                  <c:v>249</c:v>
                </c:pt>
                <c:pt idx="1713">
                  <c:v>217</c:v>
                </c:pt>
                <c:pt idx="1714">
                  <c:v>205</c:v>
                </c:pt>
                <c:pt idx="1715">
                  <c:v>182</c:v>
                </c:pt>
                <c:pt idx="1716">
                  <c:v>177</c:v>
                </c:pt>
                <c:pt idx="1717">
                  <c:v>156</c:v>
                </c:pt>
                <c:pt idx="1718">
                  <c:v>161</c:v>
                </c:pt>
                <c:pt idx="1719">
                  <c:v>180</c:v>
                </c:pt>
                <c:pt idx="1720">
                  <c:v>194</c:v>
                </c:pt>
                <c:pt idx="1721">
                  <c:v>172</c:v>
                </c:pt>
                <c:pt idx="1722">
                  <c:v>159</c:v>
                </c:pt>
                <c:pt idx="1723">
                  <c:v>180</c:v>
                </c:pt>
                <c:pt idx="1724">
                  <c:v>117</c:v>
                </c:pt>
                <c:pt idx="1725">
                  <c:v>104</c:v>
                </c:pt>
                <c:pt idx="1726">
                  <c:v>111</c:v>
                </c:pt>
                <c:pt idx="1727">
                  <c:v>117</c:v>
                </c:pt>
                <c:pt idx="1728">
                  <c:v>141</c:v>
                </c:pt>
                <c:pt idx="1729">
                  <c:v>146</c:v>
                </c:pt>
                <c:pt idx="1730">
                  <c:v>130</c:v>
                </c:pt>
                <c:pt idx="1731">
                  <c:v>118</c:v>
                </c:pt>
                <c:pt idx="1732">
                  <c:v>80</c:v>
                </c:pt>
                <c:pt idx="1733">
                  <c:v>57</c:v>
                </c:pt>
                <c:pt idx="1734">
                  <c:v>52</c:v>
                </c:pt>
                <c:pt idx="1735">
                  <c:v>65</c:v>
                </c:pt>
                <c:pt idx="1736">
                  <c:v>71</c:v>
                </c:pt>
                <c:pt idx="1737">
                  <c:v>80</c:v>
                </c:pt>
                <c:pt idx="1738">
                  <c:v>94</c:v>
                </c:pt>
                <c:pt idx="1739">
                  <c:v>108</c:v>
                </c:pt>
                <c:pt idx="1740">
                  <c:v>88</c:v>
                </c:pt>
                <c:pt idx="1741">
                  <c:v>87</c:v>
                </c:pt>
                <c:pt idx="1742">
                  <c:v>92</c:v>
                </c:pt>
                <c:pt idx="1743">
                  <c:v>146</c:v>
                </c:pt>
                <c:pt idx="1744">
                  <c:v>131</c:v>
                </c:pt>
                <c:pt idx="1745">
                  <c:v>100</c:v>
                </c:pt>
                <c:pt idx="1746">
                  <c:v>94</c:v>
                </c:pt>
                <c:pt idx="1747">
                  <c:v>94</c:v>
                </c:pt>
                <c:pt idx="1748">
                  <c:v>76</c:v>
                </c:pt>
                <c:pt idx="1749">
                  <c:v>72</c:v>
                </c:pt>
                <c:pt idx="1750">
                  <c:v>82</c:v>
                </c:pt>
                <c:pt idx="1751">
                  <c:v>92</c:v>
                </c:pt>
                <c:pt idx="1752">
                  <c:v>105</c:v>
                </c:pt>
                <c:pt idx="1753">
                  <c:v>98</c:v>
                </c:pt>
                <c:pt idx="1754">
                  <c:v>103</c:v>
                </c:pt>
                <c:pt idx="1755">
                  <c:v>92</c:v>
                </c:pt>
                <c:pt idx="1756">
                  <c:v>80</c:v>
                </c:pt>
                <c:pt idx="1757">
                  <c:v>61</c:v>
                </c:pt>
                <c:pt idx="1758">
                  <c:v>58</c:v>
                </c:pt>
                <c:pt idx="1759">
                  <c:v>48</c:v>
                </c:pt>
                <c:pt idx="1760">
                  <c:v>46</c:v>
                </c:pt>
                <c:pt idx="1761">
                  <c:v>46</c:v>
                </c:pt>
                <c:pt idx="1762">
                  <c:v>43</c:v>
                </c:pt>
                <c:pt idx="1763">
                  <c:v>40</c:v>
                </c:pt>
                <c:pt idx="1764">
                  <c:v>49</c:v>
                </c:pt>
                <c:pt idx="1765">
                  <c:v>47</c:v>
                </c:pt>
                <c:pt idx="1766">
                  <c:v>56</c:v>
                </c:pt>
                <c:pt idx="1767">
                  <c:v>60</c:v>
                </c:pt>
                <c:pt idx="1768">
                  <c:v>108</c:v>
                </c:pt>
                <c:pt idx="1769">
                  <c:v>126</c:v>
                </c:pt>
                <c:pt idx="1770">
                  <c:v>145</c:v>
                </c:pt>
                <c:pt idx="1771">
                  <c:v>220</c:v>
                </c:pt>
                <c:pt idx="1772">
                  <c:v>148</c:v>
                </c:pt>
                <c:pt idx="1773">
                  <c:v>125</c:v>
                </c:pt>
                <c:pt idx="1774">
                  <c:v>152</c:v>
                </c:pt>
                <c:pt idx="1775">
                  <c:v>150</c:v>
                </c:pt>
                <c:pt idx="1776">
                  <c:v>139</c:v>
                </c:pt>
                <c:pt idx="1777">
                  <c:v>123</c:v>
                </c:pt>
                <c:pt idx="1778">
                  <c:v>134</c:v>
                </c:pt>
                <c:pt idx="1779">
                  <c:v>127</c:v>
                </c:pt>
                <c:pt idx="1780">
                  <c:v>119</c:v>
                </c:pt>
                <c:pt idx="1781">
                  <c:v>170</c:v>
                </c:pt>
                <c:pt idx="1782">
                  <c:v>202</c:v>
                </c:pt>
                <c:pt idx="1783">
                  <c:v>165</c:v>
                </c:pt>
                <c:pt idx="1784">
                  <c:v>128</c:v>
                </c:pt>
                <c:pt idx="1785">
                  <c:v>86</c:v>
                </c:pt>
                <c:pt idx="1786">
                  <c:v>67</c:v>
                </c:pt>
                <c:pt idx="1787">
                  <c:v>63</c:v>
                </c:pt>
                <c:pt idx="1788">
                  <c:v>56</c:v>
                </c:pt>
                <c:pt idx="1789">
                  <c:v>59</c:v>
                </c:pt>
                <c:pt idx="1790">
                  <c:v>67</c:v>
                </c:pt>
                <c:pt idx="1791">
                  <c:v>76</c:v>
                </c:pt>
                <c:pt idx="1792">
                  <c:v>92</c:v>
                </c:pt>
                <c:pt idx="1793">
                  <c:v>99</c:v>
                </c:pt>
                <c:pt idx="1794">
                  <c:v>121</c:v>
                </c:pt>
                <c:pt idx="1795">
                  <c:v>125</c:v>
                </c:pt>
                <c:pt idx="1796">
                  <c:v>130</c:v>
                </c:pt>
                <c:pt idx="1797">
                  <c:v>127</c:v>
                </c:pt>
                <c:pt idx="1798">
                  <c:v>129</c:v>
                </c:pt>
                <c:pt idx="1799">
                  <c:v>128</c:v>
                </c:pt>
                <c:pt idx="1800">
                  <c:v>124</c:v>
                </c:pt>
                <c:pt idx="1801">
                  <c:v>127</c:v>
                </c:pt>
                <c:pt idx="1802">
                  <c:v>125</c:v>
                </c:pt>
                <c:pt idx="1803">
                  <c:v>120</c:v>
                </c:pt>
                <c:pt idx="1804">
                  <c:v>122</c:v>
                </c:pt>
                <c:pt idx="1805">
                  <c:v>121</c:v>
                </c:pt>
                <c:pt idx="1806">
                  <c:v>120</c:v>
                </c:pt>
                <c:pt idx="1807">
                  <c:v>108</c:v>
                </c:pt>
                <c:pt idx="1808">
                  <c:v>98</c:v>
                </c:pt>
                <c:pt idx="1809">
                  <c:v>94</c:v>
                </c:pt>
                <c:pt idx="1810">
                  <c:v>91</c:v>
                </c:pt>
                <c:pt idx="1811">
                  <c:v>93</c:v>
                </c:pt>
                <c:pt idx="1812">
                  <c:v>106</c:v>
                </c:pt>
                <c:pt idx="1813">
                  <c:v>86</c:v>
                </c:pt>
                <c:pt idx="1814">
                  <c:v>86</c:v>
                </c:pt>
                <c:pt idx="1815">
                  <c:v>93</c:v>
                </c:pt>
                <c:pt idx="1816">
                  <c:v>92</c:v>
                </c:pt>
                <c:pt idx="1817">
                  <c:v>94</c:v>
                </c:pt>
                <c:pt idx="1818">
                  <c:v>94</c:v>
                </c:pt>
                <c:pt idx="1819">
                  <c:v>91</c:v>
                </c:pt>
                <c:pt idx="1820">
                  <c:v>91</c:v>
                </c:pt>
                <c:pt idx="1821">
                  <c:v>92</c:v>
                </c:pt>
                <c:pt idx="1822">
                  <c:v>78</c:v>
                </c:pt>
                <c:pt idx="1823">
                  <c:v>74</c:v>
                </c:pt>
                <c:pt idx="1824">
                  <c:v>72</c:v>
                </c:pt>
                <c:pt idx="1825">
                  <c:v>67</c:v>
                </c:pt>
                <c:pt idx="1826">
                  <c:v>65</c:v>
                </c:pt>
                <c:pt idx="1827">
                  <c:v>72</c:v>
                </c:pt>
                <c:pt idx="1828">
                  <c:v>72</c:v>
                </c:pt>
                <c:pt idx="1829">
                  <c:v>72</c:v>
                </c:pt>
                <c:pt idx="1830">
                  <c:v>82</c:v>
                </c:pt>
                <c:pt idx="1831">
                  <c:v>82</c:v>
                </c:pt>
                <c:pt idx="1832">
                  <c:v>86</c:v>
                </c:pt>
                <c:pt idx="1833">
                  <c:v>102</c:v>
                </c:pt>
                <c:pt idx="1834">
                  <c:v>105</c:v>
                </c:pt>
                <c:pt idx="1835">
                  <c:v>102</c:v>
                </c:pt>
                <c:pt idx="1836">
                  <c:v>104</c:v>
                </c:pt>
                <c:pt idx="1837">
                  <c:v>110</c:v>
                </c:pt>
                <c:pt idx="1838">
                  <c:v>112</c:v>
                </c:pt>
                <c:pt idx="1839">
                  <c:v>98</c:v>
                </c:pt>
                <c:pt idx="1840">
                  <c:v>140</c:v>
                </c:pt>
                <c:pt idx="1841">
                  <c:v>128</c:v>
                </c:pt>
                <c:pt idx="1842">
                  <c:v>131</c:v>
                </c:pt>
                <c:pt idx="1843">
                  <c:v>131</c:v>
                </c:pt>
                <c:pt idx="1844">
                  <c:v>132</c:v>
                </c:pt>
                <c:pt idx="1845">
                  <c:v>128</c:v>
                </c:pt>
              </c:numCache>
            </c:numRef>
          </c:val>
          <c:smooth val="0"/>
          <c:extLst>
            <c:ext xmlns:c16="http://schemas.microsoft.com/office/drawing/2014/chart" uri="{C3380CC4-5D6E-409C-BE32-E72D297353CC}">
              <c16:uniqueId val="{00000001-2CBD-4526-BA09-D23689995926}"/>
            </c:ext>
          </c:extLst>
        </c:ser>
        <c:dLbls>
          <c:showLegendKey val="0"/>
          <c:showVal val="0"/>
          <c:showCatName val="0"/>
          <c:showSerName val="0"/>
          <c:showPercent val="0"/>
          <c:showBubbleSize val="0"/>
        </c:dLbls>
        <c:smooth val="0"/>
        <c:axId val="447047184"/>
        <c:axId val="447046008"/>
      </c:lineChart>
      <c:catAx>
        <c:axId val="447047184"/>
        <c:scaling>
          <c:orientation val="minMax"/>
        </c:scaling>
        <c:delete val="0"/>
        <c:axPos val="b"/>
        <c:title>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7046008"/>
        <c:crosses val="autoZero"/>
        <c:auto val="1"/>
        <c:lblAlgn val="ctr"/>
        <c:lblOffset val="100"/>
        <c:tickLblSkip val="120"/>
        <c:tickMarkSkip val="24"/>
        <c:noMultiLvlLbl val="0"/>
      </c:catAx>
      <c:valAx>
        <c:axId val="44704600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Concentration (</a:t>
                </a:r>
                <a:r>
                  <a:rPr lang="en-US">
                    <a:latin typeface="Calibri" panose="020F0502020204030204" pitchFamily="34" charset="0"/>
                  </a:rPr>
                  <a:t>µg/m</a:t>
                </a:r>
                <a:r>
                  <a:rPr lang="en-US" baseline="30000">
                    <a:latin typeface="Calibri" panose="020F0502020204030204" pitchFamily="34" charset="0"/>
                  </a:rPr>
                  <a:t>3</a:t>
                </a:r>
                <a:r>
                  <a:rPr lang="en-US" baseline="0">
                    <a:latin typeface="Calibri" panose="020F0502020204030204" pitchFamily="34" charset="0"/>
                  </a:rPr>
                  <a:t> )</a:t>
                </a:r>
                <a:endParaRPr lang="en-US" baseline="3000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704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3EFD42F7-718C-4B98-AAEC-167E6DDD60A7}" type="datetimeFigureOut">
              <a:rPr lang="en-US" smtClean="0"/>
              <a:t>1/15/2020</a:t>
            </a:fld>
            <a:endParaRPr lang="en-US"/>
          </a:p>
        </p:txBody>
      </p:sp>
      <p:sp>
        <p:nvSpPr>
          <p:cNvPr id="4" name="Slide Image Placeholder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extLst>
      <p:ext uri="{BB962C8B-B14F-4D97-AF65-F5344CB8AC3E}">
        <p14:creationId xmlns:p14="http://schemas.microsoft.com/office/powerpoint/2010/main" val="507554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2AA4F-B828-4D7C-AFD3-893933DAFCB4}" type="slidenum">
              <a:rPr lang="en-US" smtClean="0"/>
              <a:t>1</a:t>
            </a:fld>
            <a:endParaRPr lang="en-US"/>
          </a:p>
        </p:txBody>
      </p:sp>
    </p:spTree>
    <p:extLst>
      <p:ext uri="{BB962C8B-B14F-4D97-AF65-F5344CB8AC3E}">
        <p14:creationId xmlns:p14="http://schemas.microsoft.com/office/powerpoint/2010/main" val="890950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2AA4F-B828-4D7C-AFD3-893933DAFCB4}" type="slidenum">
              <a:rPr lang="en-US" smtClean="0"/>
              <a:t>12</a:t>
            </a:fld>
            <a:endParaRPr lang="en-US"/>
          </a:p>
        </p:txBody>
      </p:sp>
    </p:spTree>
    <p:extLst>
      <p:ext uri="{BB962C8B-B14F-4D97-AF65-F5344CB8AC3E}">
        <p14:creationId xmlns:p14="http://schemas.microsoft.com/office/powerpoint/2010/main" val="2322808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2AA4F-B828-4D7C-AFD3-893933DAFCB4}" type="slidenum">
              <a:rPr lang="en-US" smtClean="0"/>
              <a:t>13</a:t>
            </a:fld>
            <a:endParaRPr lang="en-US"/>
          </a:p>
        </p:txBody>
      </p:sp>
    </p:spTree>
    <p:extLst>
      <p:ext uri="{BB962C8B-B14F-4D97-AF65-F5344CB8AC3E}">
        <p14:creationId xmlns:p14="http://schemas.microsoft.com/office/powerpoint/2010/main" val="2195998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2AA4F-B828-4D7C-AFD3-893933DAFCB4}" type="slidenum">
              <a:rPr lang="en-US" smtClean="0"/>
              <a:t>14</a:t>
            </a:fld>
            <a:endParaRPr lang="en-US"/>
          </a:p>
        </p:txBody>
      </p:sp>
    </p:spTree>
    <p:extLst>
      <p:ext uri="{BB962C8B-B14F-4D97-AF65-F5344CB8AC3E}">
        <p14:creationId xmlns:p14="http://schemas.microsoft.com/office/powerpoint/2010/main" val="741838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2AA4F-B828-4D7C-AFD3-893933DAFCB4}" type="slidenum">
              <a:rPr lang="en-US" smtClean="0"/>
              <a:t>15</a:t>
            </a:fld>
            <a:endParaRPr lang="en-US"/>
          </a:p>
        </p:txBody>
      </p:sp>
    </p:spTree>
    <p:extLst>
      <p:ext uri="{BB962C8B-B14F-4D97-AF65-F5344CB8AC3E}">
        <p14:creationId xmlns:p14="http://schemas.microsoft.com/office/powerpoint/2010/main" val="1740069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DE934FF-F4E1-47C5-9CA5-30A81DDE2BE4}"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994657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E934FF-F4E1-47C5-9CA5-30A81DDE2BE4}"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2653915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E934FF-F4E1-47C5-9CA5-30A81DDE2BE4}"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2456081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E934FF-F4E1-47C5-9CA5-30A81DDE2BE4}" type="datetimeFigureOut">
              <a:rPr lang="en-US" smtClean="0"/>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351777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DE934FF-F4E1-47C5-9CA5-30A81DDE2BE4}" type="datetimeFigureOut">
              <a:rPr lang="en-US" smtClean="0"/>
              <a:t>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1573173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E934FF-F4E1-47C5-9CA5-30A81DDE2BE4}" type="datetimeFigureOut">
              <a:rPr lang="en-US" smtClean="0"/>
              <a:t>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4233830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934FF-F4E1-47C5-9CA5-30A81DDE2BE4}" type="datetimeFigureOut">
              <a:rPr lang="en-US" smtClean="0"/>
              <a:t>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360446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E934FF-F4E1-47C5-9CA5-30A81DDE2BE4}" type="datetimeFigureOut">
              <a:rPr lang="en-US" smtClean="0"/>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2601609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E934FF-F4E1-47C5-9CA5-30A81DDE2BE4}"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3615783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838200" y="365125"/>
            <a:ext cx="10515600" cy="5811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p>
            <a:fld id="{FDE934FF-F4E1-47C5-9CA5-30A81DDE2BE4}" type="datetimeFigureOut">
              <a:rPr lang="en-US" smtClean="0"/>
              <a:t>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3223447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934FF-F4E1-47C5-9CA5-30A81DDE2BE4}" type="datetimeFigureOut">
              <a:rPr lang="en-US" smtClean="0"/>
              <a:t>1/15/2020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t>‹#›</a:t>
            </a:fld>
            <a:endParaRPr lang="en-US"/>
          </a:p>
        </p:txBody>
      </p:sp>
      <p:sp>
        <p:nvSpPr>
          <p:cNvPr id="7" name="Rectangle 6">
            <a:extLst>
              <a:ext uri="{FF2B5EF4-FFF2-40B4-BE49-F238E27FC236}">
                <a16:creationId xmlns:a16="http://schemas.microsoft.com/office/drawing/2014/main" id="{32C021E7-D137-6F42-803D-ED931FD77B55}"/>
              </a:ext>
            </a:extLst>
          </p:cNvPr>
          <p:cNvSpPr/>
          <p:nvPr userDrawn="1"/>
        </p:nvSpPr>
        <p:spPr>
          <a:xfrm>
            <a:off x="0" y="-8255"/>
            <a:ext cx="8775700" cy="778510"/>
          </a:xfrm>
          <a:prstGeom prst="rect">
            <a:avLst/>
          </a:prstGeom>
          <a:solidFill>
            <a:srgbClr val="F266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7E357EF-1A0E-1C47-9D71-3A6C77DC2973}"/>
              </a:ext>
            </a:extLst>
          </p:cNvPr>
          <p:cNvPicPr>
            <a:picLocks noChangeAspect="1"/>
          </p:cNvPicPr>
          <p:nvPr userDrawn="1"/>
        </p:nvPicPr>
        <p:blipFill>
          <a:blip r:embed="rId12"/>
          <a:stretch>
            <a:fillRect/>
          </a:stretch>
        </p:blipFill>
        <p:spPr>
          <a:xfrm>
            <a:off x="9076055" y="165100"/>
            <a:ext cx="2615565" cy="431800"/>
          </a:xfrm>
          <a:prstGeom prst="rect">
            <a:avLst/>
          </a:prstGeom>
        </p:spPr>
      </p:pic>
      <p:sp>
        <p:nvSpPr>
          <p:cNvPr id="9" name="Rectangle 8">
            <a:extLst>
              <a:ext uri="{FF2B5EF4-FFF2-40B4-BE49-F238E27FC236}">
                <a16:creationId xmlns:a16="http://schemas.microsoft.com/office/drawing/2014/main" id="{5B618F45-AB1C-AC44-A663-2AEF217422CC}"/>
              </a:ext>
            </a:extLst>
          </p:cNvPr>
          <p:cNvSpPr/>
          <p:nvPr userDrawn="1"/>
        </p:nvSpPr>
        <p:spPr>
          <a:xfrm>
            <a:off x="11941810" y="-8255"/>
            <a:ext cx="256540" cy="778510"/>
          </a:xfrm>
          <a:prstGeom prst="rect">
            <a:avLst/>
          </a:prstGeom>
          <a:solidFill>
            <a:srgbClr val="F266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C2413EC6-E92C-B640-BB56-1D6381B8B404}"/>
              </a:ext>
            </a:extLst>
          </p:cNvPr>
          <p:cNvSpPr/>
          <p:nvPr userDrawn="1"/>
        </p:nvSpPr>
        <p:spPr>
          <a:xfrm>
            <a:off x="10203815" y="6608445"/>
            <a:ext cx="1994535" cy="247650"/>
          </a:xfrm>
          <a:custGeom>
            <a:avLst/>
            <a:gdLst>
              <a:gd name="connsiteX0" fmla="*/ 0 w 3141"/>
              <a:gd name="connsiteY0" fmla="*/ 16 h 390"/>
              <a:gd name="connsiteX1" fmla="*/ 3141 w 3141"/>
              <a:gd name="connsiteY1" fmla="*/ 0 h 390"/>
              <a:gd name="connsiteX2" fmla="*/ 3141 w 3141"/>
              <a:gd name="connsiteY2" fmla="*/ 390 h 390"/>
              <a:gd name="connsiteX3" fmla="*/ 219 w 3141"/>
              <a:gd name="connsiteY3" fmla="*/ 390 h 390"/>
              <a:gd name="connsiteX4" fmla="*/ 0 w 3141"/>
              <a:gd name="connsiteY4" fmla="*/ 16 h 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1" h="390">
                <a:moveTo>
                  <a:pt x="0" y="16"/>
                </a:moveTo>
                <a:lnTo>
                  <a:pt x="3141" y="0"/>
                </a:lnTo>
                <a:lnTo>
                  <a:pt x="3141" y="390"/>
                </a:lnTo>
                <a:lnTo>
                  <a:pt x="219" y="390"/>
                </a:lnTo>
                <a:lnTo>
                  <a:pt x="0" y="16"/>
                </a:lnTo>
                <a:close/>
              </a:path>
            </a:pathLst>
          </a:custGeom>
          <a:solidFill>
            <a:srgbClr val="4D4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E572D4B-4F90-1844-8C4E-40D34FAD22D0}"/>
              </a:ext>
            </a:extLst>
          </p:cNvPr>
          <p:cNvPicPr>
            <a:picLocks noChangeAspect="1"/>
          </p:cNvPicPr>
          <p:nvPr userDrawn="1"/>
        </p:nvPicPr>
        <p:blipFill>
          <a:blip r:embed="rId13"/>
          <a:stretch>
            <a:fillRect/>
          </a:stretch>
        </p:blipFill>
        <p:spPr>
          <a:xfrm>
            <a:off x="11439525" y="6069965"/>
            <a:ext cx="570865" cy="521970"/>
          </a:xfrm>
          <a:prstGeom prst="rect">
            <a:avLst/>
          </a:prstGeom>
        </p:spPr>
      </p:pic>
      <p:pic>
        <p:nvPicPr>
          <p:cNvPr id="12" name="Picture 11" descr="download copy copy">
            <a:extLst>
              <a:ext uri="{FF2B5EF4-FFF2-40B4-BE49-F238E27FC236}">
                <a16:creationId xmlns:a16="http://schemas.microsoft.com/office/drawing/2014/main" id="{B83C2B64-ABBE-1C40-A72D-A243C1A13F08}"/>
              </a:ext>
            </a:extLst>
          </p:cNvPr>
          <p:cNvPicPr>
            <a:picLocks noChangeAspect="1"/>
          </p:cNvPicPr>
          <p:nvPr userDrawn="1"/>
        </p:nvPicPr>
        <p:blipFill>
          <a:blip r:embed="rId14"/>
          <a:stretch>
            <a:fillRect/>
          </a:stretch>
        </p:blipFill>
        <p:spPr>
          <a:xfrm>
            <a:off x="10833100" y="6155055"/>
            <a:ext cx="494665" cy="494665"/>
          </a:xfrm>
          <a:prstGeom prst="rect">
            <a:avLst/>
          </a:prstGeom>
        </p:spPr>
      </p:pic>
      <p:sp>
        <p:nvSpPr>
          <p:cNvPr id="13" name="Freeform 12">
            <a:extLst>
              <a:ext uri="{FF2B5EF4-FFF2-40B4-BE49-F238E27FC236}">
                <a16:creationId xmlns:a16="http://schemas.microsoft.com/office/drawing/2014/main" id="{2D99961B-0BAA-334D-8377-164B0DF14760}"/>
              </a:ext>
            </a:extLst>
          </p:cNvPr>
          <p:cNvSpPr/>
          <p:nvPr userDrawn="1"/>
        </p:nvSpPr>
        <p:spPr>
          <a:xfrm>
            <a:off x="0" y="6465570"/>
            <a:ext cx="8542655" cy="250190"/>
          </a:xfrm>
          <a:custGeom>
            <a:avLst/>
            <a:gdLst>
              <a:gd name="connsiteX0" fmla="*/ 0 w 16069"/>
              <a:gd name="connsiteY0" fmla="*/ 0 h 394"/>
              <a:gd name="connsiteX1" fmla="*/ 15798 w 16069"/>
              <a:gd name="connsiteY1" fmla="*/ 0 h 394"/>
              <a:gd name="connsiteX2" fmla="*/ 16069 w 16069"/>
              <a:gd name="connsiteY2" fmla="*/ 394 h 394"/>
              <a:gd name="connsiteX3" fmla="*/ 0 w 16069"/>
              <a:gd name="connsiteY3" fmla="*/ 390 h 394"/>
              <a:gd name="connsiteX4" fmla="*/ 0 w 16069"/>
              <a:gd name="connsiteY4" fmla="*/ 0 h 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69" h="394">
                <a:moveTo>
                  <a:pt x="0" y="0"/>
                </a:moveTo>
                <a:lnTo>
                  <a:pt x="15798" y="0"/>
                </a:lnTo>
                <a:lnTo>
                  <a:pt x="16069" y="394"/>
                </a:lnTo>
                <a:lnTo>
                  <a:pt x="0" y="390"/>
                </a:lnTo>
                <a:lnTo>
                  <a:pt x="0" y="0"/>
                </a:lnTo>
                <a:close/>
              </a:path>
            </a:pathLst>
          </a:custGeom>
          <a:solidFill>
            <a:srgbClr val="4D4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D87EAD6A-4D73-1645-8867-FF2F79C7980B}"/>
              </a:ext>
            </a:extLst>
          </p:cNvPr>
          <p:cNvSpPr/>
          <p:nvPr userDrawn="1"/>
        </p:nvSpPr>
        <p:spPr>
          <a:xfrm>
            <a:off x="0" y="6608445"/>
            <a:ext cx="10203815" cy="250190"/>
          </a:xfrm>
          <a:custGeom>
            <a:avLst/>
            <a:gdLst>
              <a:gd name="connsiteX0" fmla="*/ 0 w 16069"/>
              <a:gd name="connsiteY0" fmla="*/ 0 h 394"/>
              <a:gd name="connsiteX1" fmla="*/ 15798 w 16069"/>
              <a:gd name="connsiteY1" fmla="*/ 0 h 394"/>
              <a:gd name="connsiteX2" fmla="*/ 16069 w 16069"/>
              <a:gd name="connsiteY2" fmla="*/ 394 h 394"/>
              <a:gd name="connsiteX3" fmla="*/ 0 w 16069"/>
              <a:gd name="connsiteY3" fmla="*/ 390 h 394"/>
              <a:gd name="connsiteX4" fmla="*/ 0 w 16069"/>
              <a:gd name="connsiteY4" fmla="*/ 0 h 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69" h="394">
                <a:moveTo>
                  <a:pt x="0" y="0"/>
                </a:moveTo>
                <a:lnTo>
                  <a:pt x="15798" y="0"/>
                </a:lnTo>
                <a:lnTo>
                  <a:pt x="16069" y="394"/>
                </a:lnTo>
                <a:lnTo>
                  <a:pt x="0" y="390"/>
                </a:lnTo>
                <a:lnTo>
                  <a:pt x="0" y="0"/>
                </a:lnTo>
                <a:close/>
              </a:path>
            </a:pathLst>
          </a:custGeom>
          <a:solidFill>
            <a:srgbClr val="F266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301981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10.jpe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e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play.google.com/store/apps/details?id=com.skymet.skymetaqi" TargetMode="External"/><Relationship Id="rId5" Type="http://schemas.openxmlformats.org/officeDocument/2006/relationships/image" Target="../media/image27.jpeg"/><Relationship Id="rId4" Type="http://schemas.openxmlformats.org/officeDocument/2006/relationships/hyperlink" Target="https://www.skymetweather.com/air-quality/"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1.png"/><Relationship Id="rId7" Type="http://schemas.openxmlformats.org/officeDocument/2006/relationships/image" Target="../media/image34.jpeg"/><Relationship Id="rId2" Type="http://schemas.openxmlformats.org/officeDocument/2006/relationships/image" Target="../media/image30.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view of a city&#10;&#10;Description automatically generated">
            <a:extLst>
              <a:ext uri="{FF2B5EF4-FFF2-40B4-BE49-F238E27FC236}">
                <a16:creationId xmlns:a16="http://schemas.microsoft.com/office/drawing/2014/main" id="{155B0193-2BEA-4629-90EE-3F9F4B4E6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735"/>
            <a:ext cx="12263358" cy="6867735"/>
          </a:xfrm>
          <a:prstGeom prst="rect">
            <a:avLst/>
          </a:prstGeom>
        </p:spPr>
      </p:pic>
      <p:pic>
        <p:nvPicPr>
          <p:cNvPr id="5" name="Picture 4">
            <a:extLst>
              <a:ext uri="{FF2B5EF4-FFF2-40B4-BE49-F238E27FC236}">
                <a16:creationId xmlns:a16="http://schemas.microsoft.com/office/drawing/2014/main" id="{8B2652F3-8DE4-48A8-ADAA-37933041A2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1020" y="160309"/>
            <a:ext cx="2743199" cy="1828800"/>
          </a:xfrm>
          <a:prstGeom prst="rect">
            <a:avLst/>
          </a:prstGeom>
        </p:spPr>
      </p:pic>
      <p:pic>
        <p:nvPicPr>
          <p:cNvPr id="10" name="Picture 9" descr="A picture containing sky, outdoor, ground&#10;&#10;Description automatically generated">
            <a:extLst>
              <a:ext uri="{FF2B5EF4-FFF2-40B4-BE49-F238E27FC236}">
                <a16:creationId xmlns:a16="http://schemas.microsoft.com/office/drawing/2014/main" id="{D4FC2442-6CB5-4EFD-9F6E-3EB9AB841B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263" y="160309"/>
            <a:ext cx="2788757" cy="1828800"/>
          </a:xfrm>
          <a:prstGeom prst="rect">
            <a:avLst/>
          </a:prstGeom>
        </p:spPr>
      </p:pic>
      <p:pic>
        <p:nvPicPr>
          <p:cNvPr id="17" name="Picture 16" descr="A close up of a busy city street&#10;&#10;Description automatically generated">
            <a:extLst>
              <a:ext uri="{FF2B5EF4-FFF2-40B4-BE49-F238E27FC236}">
                <a16:creationId xmlns:a16="http://schemas.microsoft.com/office/drawing/2014/main" id="{F764AE68-819C-46B5-B514-D27506797E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60109" y="160309"/>
            <a:ext cx="3233238" cy="1828800"/>
          </a:xfrm>
          <a:prstGeom prst="rect">
            <a:avLst/>
          </a:prstGeom>
        </p:spPr>
      </p:pic>
      <p:pic>
        <p:nvPicPr>
          <p:cNvPr id="21" name="Picture 20" descr="An old photo of a large city landscape&#10;&#10;Description automatically generated">
            <a:extLst>
              <a:ext uri="{FF2B5EF4-FFF2-40B4-BE49-F238E27FC236}">
                <a16:creationId xmlns:a16="http://schemas.microsoft.com/office/drawing/2014/main" id="{2E9319B2-C6DD-494B-80A7-79ED7E699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34219" y="160309"/>
            <a:ext cx="2971800" cy="1828800"/>
          </a:xfrm>
          <a:prstGeom prst="rect">
            <a:avLst/>
          </a:prstGeom>
        </p:spPr>
      </p:pic>
      <p:sp>
        <p:nvSpPr>
          <p:cNvPr id="22" name="TextBox 21">
            <a:extLst>
              <a:ext uri="{FF2B5EF4-FFF2-40B4-BE49-F238E27FC236}">
                <a16:creationId xmlns:a16="http://schemas.microsoft.com/office/drawing/2014/main" id="{763401C9-797E-4640-8C50-8D2E07184E87}"/>
              </a:ext>
            </a:extLst>
          </p:cNvPr>
          <p:cNvSpPr txBox="1"/>
          <p:nvPr/>
        </p:nvSpPr>
        <p:spPr>
          <a:xfrm>
            <a:off x="4863952" y="3889986"/>
            <a:ext cx="7399406" cy="1692771"/>
          </a:xfrm>
          <a:prstGeom prst="rect">
            <a:avLst/>
          </a:prstGeom>
          <a:noFill/>
        </p:spPr>
        <p:txBody>
          <a:bodyPr wrap="square" rtlCol="0">
            <a:spAutoFit/>
          </a:bodyPr>
          <a:lstStyle/>
          <a:p>
            <a:pPr algn="ctr"/>
            <a:r>
              <a:rPr lang="en-IN" sz="3400" b="1" dirty="0">
                <a:solidFill>
                  <a:schemeClr val="bg1"/>
                </a:solidFill>
                <a:cs typeface="Arial" panose="020B0604020202020204" pitchFamily="34" charset="0"/>
              </a:rPr>
              <a:t>Introduction to Skymet’s Low-Cost         Air Quality Monitoring Network in India</a:t>
            </a:r>
          </a:p>
          <a:p>
            <a:endParaRPr lang="en-US" sz="3600" dirty="0"/>
          </a:p>
        </p:txBody>
      </p:sp>
      <p:sp>
        <p:nvSpPr>
          <p:cNvPr id="6" name="Rectangle 5">
            <a:extLst>
              <a:ext uri="{FF2B5EF4-FFF2-40B4-BE49-F238E27FC236}">
                <a16:creationId xmlns:a16="http://schemas.microsoft.com/office/drawing/2014/main" id="{7E686A98-F566-4897-A6C6-FFEDF6477126}"/>
              </a:ext>
            </a:extLst>
          </p:cNvPr>
          <p:cNvSpPr/>
          <p:nvPr/>
        </p:nvSpPr>
        <p:spPr>
          <a:xfrm>
            <a:off x="112542" y="5582757"/>
            <a:ext cx="12079458" cy="1121398"/>
          </a:xfrm>
          <a:prstGeom prst="rect">
            <a:avLst/>
          </a:prstGeom>
          <a:solidFill>
            <a:schemeClr val="bg1"/>
          </a:soli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649152F1-92E4-2546-900C-BB2ABCFB7DE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15765" y="5952058"/>
            <a:ext cx="2910477" cy="508902"/>
          </a:xfrm>
          <a:prstGeom prst="rect">
            <a:avLst/>
          </a:prstGeom>
        </p:spPr>
      </p:pic>
      <p:pic>
        <p:nvPicPr>
          <p:cNvPr id="3" name="Picture 2" descr="A close up of a logo&#10;&#10;Description automatically generated">
            <a:extLst>
              <a:ext uri="{FF2B5EF4-FFF2-40B4-BE49-F238E27FC236}">
                <a16:creationId xmlns:a16="http://schemas.microsoft.com/office/drawing/2014/main" id="{773A44BB-4ABA-4FC9-891B-C1133DF331C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24360" b="12668"/>
          <a:stretch/>
        </p:blipFill>
        <p:spPr>
          <a:xfrm>
            <a:off x="9609765" y="5811377"/>
            <a:ext cx="2329014" cy="716031"/>
          </a:xfrm>
          <a:prstGeom prst="rect">
            <a:avLst/>
          </a:prstGeom>
        </p:spPr>
      </p:pic>
    </p:spTree>
    <p:extLst>
      <p:ext uri="{BB962C8B-B14F-4D97-AF65-F5344CB8AC3E}">
        <p14:creationId xmlns:p14="http://schemas.microsoft.com/office/powerpoint/2010/main" val="1409928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9206" y="177648"/>
            <a:ext cx="10045186" cy="584775"/>
          </a:xfrm>
          <a:prstGeom prst="rect">
            <a:avLst/>
          </a:prstGeom>
          <a:noFill/>
        </p:spPr>
        <p:txBody>
          <a:bodyPr wrap="square" rtlCol="0">
            <a:spAutoFit/>
          </a:bodyPr>
          <a:lstStyle/>
          <a:p>
            <a:r>
              <a:rPr lang="en-US" sz="3200" b="1" dirty="0">
                <a:solidFill>
                  <a:schemeClr val="bg1"/>
                </a:solidFill>
                <a:cs typeface="Arial" panose="020B0604020202020204" pitchFamily="34" charset="0"/>
              </a:rPr>
              <a:t>About Us</a:t>
            </a:r>
          </a:p>
        </p:txBody>
      </p:sp>
      <p:sp>
        <p:nvSpPr>
          <p:cNvPr id="11" name="TextBox 10"/>
          <p:cNvSpPr txBox="1"/>
          <p:nvPr/>
        </p:nvSpPr>
        <p:spPr>
          <a:xfrm>
            <a:off x="303187" y="1101607"/>
            <a:ext cx="10908151" cy="3847207"/>
          </a:xfrm>
          <a:prstGeom prst="rect">
            <a:avLst/>
          </a:prstGeom>
          <a:noFill/>
        </p:spPr>
        <p:txBody>
          <a:bodyPr wrap="square" rtlCol="0">
            <a:spAutoFit/>
          </a:bodyPr>
          <a:lstStyle/>
          <a:p>
            <a:pPr algn="just">
              <a:spcAft>
                <a:spcPts val="1200"/>
              </a:spcAft>
            </a:pPr>
            <a:r>
              <a:rPr lang="en-US" sz="3200" b="1" dirty="0">
                <a:cs typeface="Arial" panose="020B0604020202020204" pitchFamily="34" charset="0"/>
              </a:rPr>
              <a:t>Skymet is India's leading provider of risk management solutions for weather and agriculture.  </a:t>
            </a:r>
          </a:p>
          <a:p>
            <a:pPr algn="just">
              <a:spcAft>
                <a:spcPts val="1200"/>
              </a:spcAft>
            </a:pPr>
            <a:endParaRPr lang="en-US" sz="3200" b="1" dirty="0">
              <a:cs typeface="Arial" panose="020B0604020202020204" pitchFamily="34" charset="0"/>
            </a:endParaRPr>
          </a:p>
          <a:p>
            <a:pPr algn="just">
              <a:spcAft>
                <a:spcPts val="1200"/>
              </a:spcAft>
            </a:pPr>
            <a:r>
              <a:rPr lang="en-US" sz="3200" b="1" dirty="0">
                <a:cs typeface="Arial" panose="020B0604020202020204" pitchFamily="34" charset="0"/>
              </a:rPr>
              <a:t>While popularly known for its weather forecasts, Skymet is a FinTech platform providing insurance companies, banks, and financial institutions with data products and services to support their operations in India.</a:t>
            </a:r>
          </a:p>
        </p:txBody>
      </p:sp>
      <p:pic>
        <p:nvPicPr>
          <p:cNvPr id="8" name="Picture 7">
            <a:extLst>
              <a:ext uri="{FF2B5EF4-FFF2-40B4-BE49-F238E27FC236}">
                <a16:creationId xmlns:a16="http://schemas.microsoft.com/office/drawing/2014/main" id="{B14D8B4D-5FE9-4069-9747-A64A8E0B32C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6349098"/>
            <a:ext cx="2910477" cy="508902"/>
          </a:xfrm>
          <a:prstGeom prst="rect">
            <a:avLst/>
          </a:prstGeom>
        </p:spPr>
      </p:pic>
    </p:spTree>
    <p:extLst>
      <p:ext uri="{BB962C8B-B14F-4D97-AF65-F5344CB8AC3E}">
        <p14:creationId xmlns:p14="http://schemas.microsoft.com/office/powerpoint/2010/main" val="3450979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18052" y="119963"/>
            <a:ext cx="7686262" cy="584775"/>
          </a:xfrm>
          <a:prstGeom prst="rect">
            <a:avLst/>
          </a:prstGeom>
          <a:noFill/>
        </p:spPr>
        <p:txBody>
          <a:bodyPr wrap="square" rtlCol="0">
            <a:spAutoFit/>
          </a:bodyPr>
          <a:lstStyle/>
          <a:p>
            <a:r>
              <a:rPr lang="en-IN" sz="3200" b="1" dirty="0">
                <a:solidFill>
                  <a:schemeClr val="bg1"/>
                </a:solidFill>
                <a:cs typeface="Arial" panose="020B0604020202020204" pitchFamily="34" charset="0"/>
              </a:rPr>
              <a:t>Need of Low- Cost AQMs</a:t>
            </a:r>
            <a:endParaRPr lang="en-US" sz="3200" b="1" dirty="0">
              <a:solidFill>
                <a:schemeClr val="bg1"/>
              </a:solidFill>
              <a:cs typeface="Arial" panose="020B0604020202020204" pitchFamily="34" charset="0"/>
            </a:endParaRPr>
          </a:p>
        </p:txBody>
      </p:sp>
      <p:sp>
        <p:nvSpPr>
          <p:cNvPr id="2" name="TextBox 1">
            <a:extLst>
              <a:ext uri="{FF2B5EF4-FFF2-40B4-BE49-F238E27FC236}">
                <a16:creationId xmlns:a16="http://schemas.microsoft.com/office/drawing/2014/main" id="{13D3248F-AA8F-455F-B3E2-11899D887E73}"/>
              </a:ext>
            </a:extLst>
          </p:cNvPr>
          <p:cNvSpPr txBox="1"/>
          <p:nvPr/>
        </p:nvSpPr>
        <p:spPr>
          <a:xfrm>
            <a:off x="196336" y="962047"/>
            <a:ext cx="11717368" cy="5262979"/>
          </a:xfrm>
          <a:prstGeom prst="rect">
            <a:avLst/>
          </a:prstGeom>
          <a:noFill/>
        </p:spPr>
        <p:txBody>
          <a:bodyPr wrap="square" rtlCol="0">
            <a:spAutoFit/>
          </a:bodyPr>
          <a:lstStyle/>
          <a:p>
            <a:pPr marL="342900" indent="-342900" algn="just">
              <a:buFont typeface="Arial" panose="020B0604020202020204" pitchFamily="34" charset="0"/>
              <a:buChar char="•"/>
            </a:pPr>
            <a:r>
              <a:rPr lang="en-US" sz="2800" dirty="0"/>
              <a:t>Reference grade air quality monitors (AQM) are very costly and thus practically not viable to install and form a dense network of such sophisticated instruments</a:t>
            </a:r>
          </a:p>
          <a:p>
            <a:pPr marL="342900" indent="-342900" algn="just">
              <a:buFont typeface="Arial" panose="020B0604020202020204" pitchFamily="34" charset="0"/>
              <a:buChar char="•"/>
            </a:pPr>
            <a:r>
              <a:rPr lang="en-US" sz="2800" dirty="0"/>
              <a:t>Conventional air quality monitors are comparatively cheap but are time consuming and required lot of manpower. </a:t>
            </a:r>
          </a:p>
          <a:p>
            <a:pPr marL="342900" indent="-342900" algn="just">
              <a:buFont typeface="Arial" panose="020B0604020202020204" pitchFamily="34" charset="0"/>
              <a:buChar char="•"/>
            </a:pPr>
            <a:r>
              <a:rPr lang="en-US" sz="2800" dirty="0"/>
              <a:t>Currently, a range of low-cost air quality monitors with varying technical specification have been available in the market. However, their quality, reliability and performance is unknown.</a:t>
            </a:r>
          </a:p>
          <a:p>
            <a:pPr algn="just"/>
            <a:endParaRPr lang="en-US" sz="2800" b="1" dirty="0"/>
          </a:p>
          <a:p>
            <a:pPr algn="just"/>
            <a:r>
              <a:rPr lang="en-US" sz="2800" b="1" dirty="0"/>
              <a:t>Therefore, although the air quality monitoring has been conducted, the efforts are very sparse and sporadic. It ultimately leads to create data and knowledge gap that obstructs to define air quality index. </a:t>
            </a:r>
          </a:p>
        </p:txBody>
      </p:sp>
    </p:spTree>
    <p:extLst>
      <p:ext uri="{BB962C8B-B14F-4D97-AF65-F5344CB8AC3E}">
        <p14:creationId xmlns:p14="http://schemas.microsoft.com/office/powerpoint/2010/main" val="39431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6017" y="193683"/>
            <a:ext cx="12191999" cy="584775"/>
          </a:xfrm>
          <a:prstGeom prst="rect">
            <a:avLst/>
          </a:prstGeom>
          <a:noFill/>
        </p:spPr>
        <p:txBody>
          <a:bodyPr wrap="square" rtlCol="0">
            <a:spAutoFit/>
          </a:bodyPr>
          <a:lstStyle/>
          <a:p>
            <a:r>
              <a:rPr lang="en-IN" sz="3200" b="1" dirty="0">
                <a:solidFill>
                  <a:schemeClr val="bg1"/>
                </a:solidFill>
                <a:cs typeface="Arial" panose="020B0604020202020204" pitchFamily="34" charset="0"/>
              </a:rPr>
              <a:t>PHASE I- Field Evaluation Of Low-Cost Sensors</a:t>
            </a:r>
            <a:endParaRPr lang="en-US" sz="3200" b="1" dirty="0">
              <a:solidFill>
                <a:schemeClr val="bg1"/>
              </a:solidFill>
              <a:cs typeface="Arial" panose="020B0604020202020204" pitchFamily="34" charset="0"/>
            </a:endParaRPr>
          </a:p>
        </p:txBody>
      </p:sp>
      <p:pic>
        <p:nvPicPr>
          <p:cNvPr id="14" name="Picture 13" descr="A picture containing electronics&#10;&#10;Description generated with very high confidence">
            <a:extLst>
              <a:ext uri="{FF2B5EF4-FFF2-40B4-BE49-F238E27FC236}">
                <a16:creationId xmlns:a16="http://schemas.microsoft.com/office/drawing/2014/main" id="{802E9586-0B76-46DD-8221-96BDB1CE02D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34" t="20980" r="64808" b="13593"/>
          <a:stretch/>
        </p:blipFill>
        <p:spPr>
          <a:xfrm>
            <a:off x="3782205" y="1658018"/>
            <a:ext cx="1780610" cy="1336355"/>
          </a:xfrm>
          <a:prstGeom prst="rect">
            <a:avLst/>
          </a:prstGeom>
        </p:spPr>
      </p:pic>
      <p:sp>
        <p:nvSpPr>
          <p:cNvPr id="7" name="Rectangle 6">
            <a:extLst>
              <a:ext uri="{FF2B5EF4-FFF2-40B4-BE49-F238E27FC236}">
                <a16:creationId xmlns:a16="http://schemas.microsoft.com/office/drawing/2014/main" id="{586A4FF5-F94B-4656-9084-A310C0AC2396}"/>
              </a:ext>
            </a:extLst>
          </p:cNvPr>
          <p:cNvSpPr/>
          <p:nvPr/>
        </p:nvSpPr>
        <p:spPr>
          <a:xfrm>
            <a:off x="7756279" y="1073819"/>
            <a:ext cx="4026906" cy="4893647"/>
          </a:xfrm>
          <a:prstGeom prst="rect">
            <a:avLst/>
          </a:prstGeom>
        </p:spPr>
        <p:txBody>
          <a:bodyPr wrap="square">
            <a:spAutoFit/>
          </a:bodyPr>
          <a:lstStyle/>
          <a:p>
            <a:pPr marL="342900" indent="-342900" algn="just">
              <a:buFont typeface="Arial" panose="020B0604020202020204" pitchFamily="34" charset="0"/>
              <a:buChar char="•"/>
            </a:pPr>
            <a:r>
              <a:rPr lang="en-US" sz="2600" b="1" dirty="0"/>
              <a:t>Three pairs of each different make and models of low-cost monitors had been used for evaluation. </a:t>
            </a:r>
          </a:p>
          <a:p>
            <a:pPr marL="342900" indent="-342900" algn="just">
              <a:buFont typeface="Arial" panose="020B0604020202020204" pitchFamily="34" charset="0"/>
              <a:buChar char="•"/>
            </a:pPr>
            <a:r>
              <a:rPr lang="en-US" sz="2600" b="1" dirty="0"/>
              <a:t>Defined performance benchmarks for the evaluation.</a:t>
            </a:r>
          </a:p>
          <a:p>
            <a:pPr marL="342900" indent="-342900" algn="just">
              <a:buFont typeface="Arial" panose="020B0604020202020204" pitchFamily="34" charset="0"/>
              <a:buChar char="•"/>
            </a:pPr>
            <a:r>
              <a:rPr lang="en-US" sz="2600" b="1" dirty="0"/>
              <a:t>Based on evaluation study we have selected suitable sensor for the field deployment. </a:t>
            </a:r>
          </a:p>
        </p:txBody>
      </p:sp>
      <p:pic>
        <p:nvPicPr>
          <p:cNvPr id="20" name="Picture 19" descr="A chair sitting in front of a building&#10;&#10;Description generated with high confidence">
            <a:extLst>
              <a:ext uri="{FF2B5EF4-FFF2-40B4-BE49-F238E27FC236}">
                <a16:creationId xmlns:a16="http://schemas.microsoft.com/office/drawing/2014/main" id="{BCF86025-E135-4E70-84A3-F9AFFF1B4C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686" y="1333619"/>
            <a:ext cx="3146752" cy="4179591"/>
          </a:xfrm>
          <a:prstGeom prst="rect">
            <a:avLst/>
          </a:prstGeom>
        </p:spPr>
      </p:pic>
      <p:pic>
        <p:nvPicPr>
          <p:cNvPr id="16" name="Picture 15" descr="A close up of a camera&#10;&#10;Description generated with high confidence">
            <a:extLst>
              <a:ext uri="{FF2B5EF4-FFF2-40B4-BE49-F238E27FC236}">
                <a16:creationId xmlns:a16="http://schemas.microsoft.com/office/drawing/2014/main" id="{1DA54839-F2B0-C44E-8301-4B3F5F2B5D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4218" y="3604548"/>
            <a:ext cx="1970657" cy="1589801"/>
          </a:xfrm>
          <a:prstGeom prst="rect">
            <a:avLst/>
          </a:prstGeom>
        </p:spPr>
      </p:pic>
      <p:pic>
        <p:nvPicPr>
          <p:cNvPr id="17" name="Picture 16" descr="A picture containing white, metalware&#10;&#10;Description generated with high confidence">
            <a:extLst>
              <a:ext uri="{FF2B5EF4-FFF2-40B4-BE49-F238E27FC236}">
                <a16:creationId xmlns:a16="http://schemas.microsoft.com/office/drawing/2014/main" id="{D302E723-ADB1-AC41-9531-C8993098212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9363" r="19597"/>
          <a:stretch/>
        </p:blipFill>
        <p:spPr>
          <a:xfrm>
            <a:off x="4005468" y="3659719"/>
            <a:ext cx="1207905" cy="1479461"/>
          </a:xfrm>
          <a:prstGeom prst="rect">
            <a:avLst/>
          </a:prstGeom>
        </p:spPr>
      </p:pic>
      <p:pic>
        <p:nvPicPr>
          <p:cNvPr id="18" name="Picture 17" descr="A close up of a device&#10;&#10;Description generated with very high confidence">
            <a:extLst>
              <a:ext uri="{FF2B5EF4-FFF2-40B4-BE49-F238E27FC236}">
                <a16:creationId xmlns:a16="http://schemas.microsoft.com/office/drawing/2014/main" id="{D480AB0D-E6AF-3D48-8B93-82B9DD4BC193}"/>
              </a:ext>
            </a:extLst>
          </p:cNvPr>
          <p:cNvPicPr>
            <a:picLocks noChangeAspect="1"/>
          </p:cNvPicPr>
          <p:nvPr/>
        </p:nvPicPr>
        <p:blipFill rotWithShape="1">
          <a:blip r:embed="rId6">
            <a:extLst>
              <a:ext uri="{28A0092B-C50C-407E-A947-70E740481C1C}">
                <a14:useLocalDpi xmlns:a14="http://schemas.microsoft.com/office/drawing/2010/main" val="0"/>
              </a:ext>
            </a:extLst>
          </a:blip>
          <a:srcRect l="34752" t="29091" r="34752" b="30736"/>
          <a:stretch/>
        </p:blipFill>
        <p:spPr>
          <a:xfrm>
            <a:off x="5993813" y="1419772"/>
            <a:ext cx="1331468" cy="1688543"/>
          </a:xfrm>
          <a:prstGeom prst="parallelogram">
            <a:avLst>
              <a:gd name="adj" fmla="val 0"/>
            </a:avLst>
          </a:prstGeom>
        </p:spPr>
      </p:pic>
    </p:spTree>
    <p:extLst>
      <p:ext uri="{BB962C8B-B14F-4D97-AF65-F5344CB8AC3E}">
        <p14:creationId xmlns:p14="http://schemas.microsoft.com/office/powerpoint/2010/main" val="1882213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C7F147-6FCC-4B9D-821C-341C70E6BEFC}"/>
              </a:ext>
            </a:extLst>
          </p:cNvPr>
          <p:cNvSpPr txBox="1"/>
          <p:nvPr/>
        </p:nvSpPr>
        <p:spPr>
          <a:xfrm>
            <a:off x="239416" y="158604"/>
            <a:ext cx="10684475" cy="584775"/>
          </a:xfrm>
          <a:prstGeom prst="rect">
            <a:avLst/>
          </a:prstGeom>
          <a:noFill/>
        </p:spPr>
        <p:txBody>
          <a:bodyPr wrap="square" rtlCol="0">
            <a:spAutoFit/>
          </a:bodyPr>
          <a:lstStyle/>
          <a:p>
            <a:r>
              <a:rPr lang="en-IN" sz="3200" b="1" dirty="0">
                <a:solidFill>
                  <a:schemeClr val="bg1"/>
                </a:solidFill>
                <a:cs typeface="Arial" panose="020B0604020202020204" pitchFamily="34" charset="0"/>
              </a:rPr>
              <a:t>Performance Benchmarks</a:t>
            </a:r>
            <a:endParaRPr lang="en-US" sz="3200" b="1" dirty="0">
              <a:solidFill>
                <a:schemeClr val="bg1"/>
              </a:solidFill>
              <a:cs typeface="Arial" panose="020B0604020202020204" pitchFamily="34" charset="0"/>
            </a:endParaRPr>
          </a:p>
        </p:txBody>
      </p:sp>
      <p:sp>
        <p:nvSpPr>
          <p:cNvPr id="5" name="TextBox 4">
            <a:extLst>
              <a:ext uri="{FF2B5EF4-FFF2-40B4-BE49-F238E27FC236}">
                <a16:creationId xmlns:a16="http://schemas.microsoft.com/office/drawing/2014/main" id="{87803163-0625-4632-B16C-7609E110CF9E}"/>
              </a:ext>
            </a:extLst>
          </p:cNvPr>
          <p:cNvSpPr txBox="1"/>
          <p:nvPr/>
        </p:nvSpPr>
        <p:spPr>
          <a:xfrm>
            <a:off x="196552" y="996069"/>
            <a:ext cx="11376325" cy="5693866"/>
          </a:xfrm>
          <a:prstGeom prst="rect">
            <a:avLst/>
          </a:prstGeom>
          <a:noFill/>
        </p:spPr>
        <p:txBody>
          <a:bodyPr wrap="square" rtlCol="0">
            <a:spAutoFit/>
          </a:bodyPr>
          <a:lstStyle/>
          <a:p>
            <a:pPr marL="457200" lvl="0" indent="-457200" algn="just">
              <a:buFont typeface="Arial" panose="020B0604020202020204" pitchFamily="34" charset="0"/>
              <a:buChar char="•"/>
            </a:pPr>
            <a:r>
              <a:rPr lang="en-US" sz="2600" b="1" dirty="0"/>
              <a:t>Sensitivity</a:t>
            </a:r>
            <a:r>
              <a:rPr lang="en-US" sz="2600" dirty="0"/>
              <a:t>: is the system’s capability of measuring low and high concentrations. </a:t>
            </a:r>
          </a:p>
          <a:p>
            <a:pPr marL="457200" lvl="0" indent="-457200" algn="just">
              <a:buFont typeface="Arial" panose="020B0604020202020204" pitchFamily="34" charset="0"/>
              <a:buChar char="•"/>
            </a:pPr>
            <a:r>
              <a:rPr lang="en-US" sz="2600" b="1" dirty="0"/>
              <a:t>Accuracy</a:t>
            </a:r>
            <a:r>
              <a:rPr lang="en-US" sz="2600" dirty="0"/>
              <a:t>:  is how well the system reproduces the same values as the reference method. </a:t>
            </a:r>
          </a:p>
          <a:p>
            <a:pPr marL="457200" lvl="0" indent="-457200" algn="just">
              <a:buFont typeface="Arial" panose="020B0604020202020204" pitchFamily="34" charset="0"/>
              <a:buChar char="•"/>
            </a:pPr>
            <a:r>
              <a:rPr lang="en-US" sz="2600" b="1" dirty="0"/>
              <a:t>Precision</a:t>
            </a:r>
            <a:r>
              <a:rPr lang="en-US" sz="2600" dirty="0"/>
              <a:t>:  is how well concentrations measured by two or more systems compare. This can be addressed by collocating all instrumentation, with air intakes located as close to one another as possible. </a:t>
            </a:r>
          </a:p>
          <a:p>
            <a:pPr marL="457200" lvl="0" indent="-457200" algn="just">
              <a:buFont typeface="Arial" panose="020B0604020202020204" pitchFamily="34" charset="0"/>
              <a:buChar char="•"/>
            </a:pPr>
            <a:r>
              <a:rPr lang="en-US" sz="2600" b="1" dirty="0"/>
              <a:t>Data recovery</a:t>
            </a:r>
            <a:r>
              <a:rPr lang="en-US" sz="2600" dirty="0"/>
              <a:t>:  is percent of hourly (or other interval) data values that were collected, divided by the total number of expected data intervals in the date range. </a:t>
            </a:r>
          </a:p>
          <a:p>
            <a:pPr marL="457200" indent="-457200" algn="just">
              <a:buFont typeface="Arial" panose="020B0604020202020204" pitchFamily="34" charset="0"/>
              <a:buChar char="•"/>
            </a:pPr>
            <a:r>
              <a:rPr lang="en-US" sz="2600" b="1" dirty="0"/>
              <a:t>Sensor uptime:</a:t>
            </a:r>
            <a:r>
              <a:rPr lang="en-US" sz="2600" dirty="0"/>
              <a:t> is the percent of time the sensor systems were in operation, divided by the total expected amount of time. This is closely related to the data recovery statistic.</a:t>
            </a:r>
          </a:p>
          <a:p>
            <a:pPr marL="342900" lvl="0" indent="-342900" algn="just">
              <a:buFont typeface="Wingdings" panose="05000000000000000000" pitchFamily="2" charset="2"/>
              <a:buChar char="q"/>
            </a:pPr>
            <a:endParaRPr lang="en-US" sz="2600" dirty="0"/>
          </a:p>
          <a:p>
            <a:pPr algn="just"/>
            <a:endParaRPr lang="en-US" sz="2600" dirty="0"/>
          </a:p>
        </p:txBody>
      </p:sp>
    </p:spTree>
    <p:extLst>
      <p:ext uri="{BB962C8B-B14F-4D97-AF65-F5344CB8AC3E}">
        <p14:creationId xmlns:p14="http://schemas.microsoft.com/office/powerpoint/2010/main" val="2009423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69647" y="154190"/>
            <a:ext cx="12191999" cy="584775"/>
          </a:xfrm>
          <a:prstGeom prst="rect">
            <a:avLst/>
          </a:prstGeom>
          <a:noFill/>
        </p:spPr>
        <p:txBody>
          <a:bodyPr wrap="square" rtlCol="0">
            <a:spAutoFit/>
          </a:bodyPr>
          <a:lstStyle/>
          <a:p>
            <a:r>
              <a:rPr lang="en-IN" sz="3200" b="1" dirty="0">
                <a:solidFill>
                  <a:schemeClr val="bg1"/>
                </a:solidFill>
                <a:cs typeface="Arial" panose="020B0604020202020204" pitchFamily="34" charset="0"/>
              </a:rPr>
              <a:t>Calibration</a:t>
            </a:r>
          </a:p>
        </p:txBody>
      </p:sp>
      <p:grpSp>
        <p:nvGrpSpPr>
          <p:cNvPr id="8" name="Group 7">
            <a:extLst>
              <a:ext uri="{FF2B5EF4-FFF2-40B4-BE49-F238E27FC236}">
                <a16:creationId xmlns:a16="http://schemas.microsoft.com/office/drawing/2014/main" id="{448D6054-3D52-4FE3-A056-F8D21BD8D4D3}"/>
              </a:ext>
            </a:extLst>
          </p:cNvPr>
          <p:cNvGrpSpPr/>
          <p:nvPr/>
        </p:nvGrpSpPr>
        <p:grpSpPr>
          <a:xfrm>
            <a:off x="42861" y="827773"/>
            <a:ext cx="7158245" cy="5488470"/>
            <a:chOff x="80663" y="604285"/>
            <a:chExt cx="7108259" cy="5404338"/>
          </a:xfrm>
        </p:grpSpPr>
        <p:pic>
          <p:nvPicPr>
            <p:cNvPr id="3" name="Picture 2" descr="A picture containing indoor, wall, cabinet, floor&#10;&#10;Description automatically generated">
              <a:extLst>
                <a:ext uri="{FF2B5EF4-FFF2-40B4-BE49-F238E27FC236}">
                  <a16:creationId xmlns:a16="http://schemas.microsoft.com/office/drawing/2014/main" id="{30A9188B-73C4-4EEE-B24A-95924D30B1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63" y="604285"/>
              <a:ext cx="4292152" cy="3870862"/>
            </a:xfrm>
            <a:prstGeom prst="rect">
              <a:avLst/>
            </a:prstGeom>
          </p:spPr>
        </p:pic>
        <p:pic>
          <p:nvPicPr>
            <p:cNvPr id="6" name="Picture 5" descr="A picture containing sky, outdoor, ground, building&#10;&#10;Description automatically generated">
              <a:extLst>
                <a:ext uri="{FF2B5EF4-FFF2-40B4-BE49-F238E27FC236}">
                  <a16:creationId xmlns:a16="http://schemas.microsoft.com/office/drawing/2014/main" id="{915BB7F6-3E6F-435C-86E7-71260E8197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6779" y="2137762"/>
              <a:ext cx="3772143" cy="3870861"/>
            </a:xfrm>
            <a:prstGeom prst="rect">
              <a:avLst/>
            </a:prstGeom>
          </p:spPr>
        </p:pic>
      </p:grpSp>
      <p:sp>
        <p:nvSpPr>
          <p:cNvPr id="21" name="TextBox 20">
            <a:extLst>
              <a:ext uri="{FF2B5EF4-FFF2-40B4-BE49-F238E27FC236}">
                <a16:creationId xmlns:a16="http://schemas.microsoft.com/office/drawing/2014/main" id="{3A5B906A-C2EB-4808-9447-D221ADD7668F}"/>
              </a:ext>
            </a:extLst>
          </p:cNvPr>
          <p:cNvSpPr txBox="1"/>
          <p:nvPr/>
        </p:nvSpPr>
        <p:spPr>
          <a:xfrm>
            <a:off x="7174605" y="962970"/>
            <a:ext cx="4646335" cy="5293757"/>
          </a:xfrm>
          <a:prstGeom prst="rect">
            <a:avLst/>
          </a:prstGeom>
          <a:noFill/>
          <a:ln>
            <a:noFill/>
          </a:ln>
        </p:spPr>
        <p:txBody>
          <a:bodyPr wrap="square" rtlCol="0">
            <a:spAutoFit/>
          </a:bodyPr>
          <a:lstStyle/>
          <a:p>
            <a:pPr marL="342900" indent="-342900" algn="just">
              <a:buFont typeface="Arial" panose="020B0604020202020204" pitchFamily="34" charset="0"/>
              <a:buChar char="•"/>
            </a:pPr>
            <a:r>
              <a:rPr lang="en-US" sz="2600" b="1" dirty="0"/>
              <a:t>Beta Attenuation Monitor (BAM) is used as a reference monitor for the calibration.  </a:t>
            </a:r>
          </a:p>
          <a:p>
            <a:pPr marL="342900" indent="-342900" algn="just">
              <a:buFont typeface="Arial" panose="020B0604020202020204" pitchFamily="34" charset="0"/>
              <a:buChar char="•"/>
            </a:pPr>
            <a:r>
              <a:rPr lang="en-US" sz="2600" b="1" dirty="0"/>
              <a:t>Collocated measurements of BAM and low-cost AQMs in batches.</a:t>
            </a:r>
          </a:p>
          <a:p>
            <a:pPr marL="342900" indent="-342900" algn="just">
              <a:buFont typeface="Arial" panose="020B0604020202020204" pitchFamily="34" charset="0"/>
              <a:buChar char="•"/>
            </a:pPr>
            <a:r>
              <a:rPr lang="en-US" sz="2600" b="1" dirty="0"/>
              <a:t>Impact of relative humidity and temperature on the sensor response.</a:t>
            </a:r>
          </a:p>
          <a:p>
            <a:pPr marL="342900" indent="-342900" algn="just">
              <a:buFont typeface="Arial" panose="020B0604020202020204" pitchFamily="34" charset="0"/>
              <a:buChar char="•"/>
            </a:pPr>
            <a:r>
              <a:rPr lang="en-US" sz="2600" b="1" dirty="0"/>
              <a:t>Three low-cost air quality monitors are continuously conducting collocated measurements with BAM</a:t>
            </a:r>
          </a:p>
        </p:txBody>
      </p:sp>
    </p:spTree>
    <p:extLst>
      <p:ext uri="{BB962C8B-B14F-4D97-AF65-F5344CB8AC3E}">
        <p14:creationId xmlns:p14="http://schemas.microsoft.com/office/powerpoint/2010/main" val="963425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82019" y="222458"/>
            <a:ext cx="12191999" cy="492443"/>
          </a:xfrm>
          <a:prstGeom prst="rect">
            <a:avLst/>
          </a:prstGeom>
          <a:noFill/>
        </p:spPr>
        <p:txBody>
          <a:bodyPr wrap="square" rtlCol="0">
            <a:spAutoFit/>
          </a:bodyPr>
          <a:lstStyle/>
          <a:p>
            <a:r>
              <a:rPr lang="en-IN" sz="2600" b="1" dirty="0">
                <a:solidFill>
                  <a:schemeClr val="bg1"/>
                </a:solidFill>
                <a:cs typeface="Arial" panose="020B0604020202020204" pitchFamily="34" charset="0"/>
              </a:rPr>
              <a:t>Calibration</a:t>
            </a:r>
          </a:p>
        </p:txBody>
      </p:sp>
      <p:sp>
        <p:nvSpPr>
          <p:cNvPr id="23" name="TextBox 22">
            <a:extLst>
              <a:ext uri="{FF2B5EF4-FFF2-40B4-BE49-F238E27FC236}">
                <a16:creationId xmlns:a16="http://schemas.microsoft.com/office/drawing/2014/main" id="{0527B8C5-AA6C-49E2-B07B-DC3D98B893D3}"/>
              </a:ext>
            </a:extLst>
          </p:cNvPr>
          <p:cNvSpPr txBox="1"/>
          <p:nvPr/>
        </p:nvSpPr>
        <p:spPr>
          <a:xfrm>
            <a:off x="0" y="4491386"/>
            <a:ext cx="12191999" cy="369332"/>
          </a:xfrm>
          <a:prstGeom prst="rect">
            <a:avLst/>
          </a:prstGeom>
          <a:noFill/>
        </p:spPr>
        <p:txBody>
          <a:bodyPr wrap="square" rtlCol="0">
            <a:spAutoFit/>
          </a:bodyPr>
          <a:lstStyle/>
          <a:p>
            <a:pPr algn="just"/>
            <a:r>
              <a:rPr lang="en-US" dirty="0"/>
              <a:t> </a:t>
            </a:r>
          </a:p>
        </p:txBody>
      </p:sp>
      <p:pic>
        <p:nvPicPr>
          <p:cNvPr id="4" name="Picture 3" descr="A close up of a piece of paper&#10;&#10;Description automatically generated">
            <a:extLst>
              <a:ext uri="{FF2B5EF4-FFF2-40B4-BE49-F238E27FC236}">
                <a16:creationId xmlns:a16="http://schemas.microsoft.com/office/drawing/2014/main" id="{4C800E58-1499-46DA-BF2A-DF3051F2B9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170" t="7179" r="12693" b="2154"/>
          <a:stretch/>
        </p:blipFill>
        <p:spPr>
          <a:xfrm>
            <a:off x="2910477" y="1589063"/>
            <a:ext cx="5544326" cy="4572000"/>
          </a:xfrm>
          <a:prstGeom prst="rect">
            <a:avLst/>
          </a:prstGeom>
        </p:spPr>
      </p:pic>
      <p:sp>
        <p:nvSpPr>
          <p:cNvPr id="5" name="TextBox 4">
            <a:extLst>
              <a:ext uri="{FF2B5EF4-FFF2-40B4-BE49-F238E27FC236}">
                <a16:creationId xmlns:a16="http://schemas.microsoft.com/office/drawing/2014/main" id="{28AD1B36-2135-44D3-A909-3D9E51BC5678}"/>
              </a:ext>
            </a:extLst>
          </p:cNvPr>
          <p:cNvSpPr txBox="1"/>
          <p:nvPr/>
        </p:nvSpPr>
        <p:spPr>
          <a:xfrm>
            <a:off x="3821723" y="1187162"/>
            <a:ext cx="4633080" cy="369332"/>
          </a:xfrm>
          <a:prstGeom prst="rect">
            <a:avLst/>
          </a:prstGeom>
          <a:noFill/>
        </p:spPr>
        <p:txBody>
          <a:bodyPr wrap="square" rtlCol="0">
            <a:spAutoFit/>
          </a:bodyPr>
          <a:lstStyle/>
          <a:p>
            <a:r>
              <a:rPr lang="en-US" dirty="0"/>
              <a:t>Correlation graph of BAM vs Low-cost Monitor</a:t>
            </a:r>
          </a:p>
        </p:txBody>
      </p:sp>
    </p:spTree>
    <p:extLst>
      <p:ext uri="{BB962C8B-B14F-4D97-AF65-F5344CB8AC3E}">
        <p14:creationId xmlns:p14="http://schemas.microsoft.com/office/powerpoint/2010/main" val="959160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6C05EE2-32D3-4344-99BE-7DD5029CA05B}"/>
              </a:ext>
            </a:extLst>
          </p:cNvPr>
          <p:cNvSpPr txBox="1"/>
          <p:nvPr/>
        </p:nvSpPr>
        <p:spPr>
          <a:xfrm>
            <a:off x="82019" y="222458"/>
            <a:ext cx="12191999" cy="492443"/>
          </a:xfrm>
          <a:prstGeom prst="rect">
            <a:avLst/>
          </a:prstGeom>
          <a:noFill/>
        </p:spPr>
        <p:txBody>
          <a:bodyPr wrap="square" rtlCol="0">
            <a:spAutoFit/>
          </a:bodyPr>
          <a:lstStyle/>
          <a:p>
            <a:r>
              <a:rPr lang="en-IN" sz="2600" b="1" dirty="0">
                <a:solidFill>
                  <a:schemeClr val="bg1"/>
                </a:solidFill>
                <a:cs typeface="Arial" panose="020B0604020202020204" pitchFamily="34" charset="0"/>
              </a:rPr>
              <a:t>PHASE II- Deployment</a:t>
            </a:r>
          </a:p>
        </p:txBody>
      </p:sp>
      <p:pic>
        <p:nvPicPr>
          <p:cNvPr id="7" name="Picture 6" descr="A picture containing text, map&#10;&#10;Description automatically generated">
            <a:extLst>
              <a:ext uri="{FF2B5EF4-FFF2-40B4-BE49-F238E27FC236}">
                <a16:creationId xmlns:a16="http://schemas.microsoft.com/office/drawing/2014/main" id="{69874692-57CE-9747-9771-6BC1D18ED8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650" y="795131"/>
            <a:ext cx="7474839" cy="5620560"/>
          </a:xfrm>
          <a:prstGeom prst="rect">
            <a:avLst/>
          </a:prstGeom>
        </p:spPr>
      </p:pic>
      <p:sp>
        <p:nvSpPr>
          <p:cNvPr id="8" name="TextBox 7">
            <a:extLst>
              <a:ext uri="{FF2B5EF4-FFF2-40B4-BE49-F238E27FC236}">
                <a16:creationId xmlns:a16="http://schemas.microsoft.com/office/drawing/2014/main" id="{3EB4B3F7-1F82-E44B-B8B8-F6C8964CA3E2}"/>
              </a:ext>
            </a:extLst>
          </p:cNvPr>
          <p:cNvSpPr txBox="1"/>
          <p:nvPr/>
        </p:nvSpPr>
        <p:spPr>
          <a:xfrm>
            <a:off x="7606749" y="1086677"/>
            <a:ext cx="4174434" cy="3970318"/>
          </a:xfrm>
          <a:prstGeom prst="rect">
            <a:avLst/>
          </a:prstGeom>
          <a:noFill/>
        </p:spPr>
        <p:txBody>
          <a:bodyPr wrap="square" rtlCol="0">
            <a:spAutoFit/>
          </a:bodyPr>
          <a:lstStyle/>
          <a:p>
            <a:pPr marL="285750" indent="-285750">
              <a:buFont typeface="Arial" panose="020B0604020202020204" pitchFamily="34" charset="0"/>
              <a:buChar char="•"/>
            </a:pPr>
            <a:r>
              <a:rPr lang="en-US" sz="2800" dirty="0"/>
              <a:t>Installed 300 AQMs in 55 cities of 22 states in India</a:t>
            </a:r>
          </a:p>
          <a:p>
            <a:endParaRPr lang="en-US" sz="2800" dirty="0"/>
          </a:p>
          <a:p>
            <a:pPr marL="457200" indent="-457200" algn="just">
              <a:buFont typeface="Arial" panose="020B0604020202020204" pitchFamily="34" charset="0"/>
              <a:buChar char="•"/>
            </a:pPr>
            <a:r>
              <a:rPr lang="en-US" sz="2800" dirty="0"/>
              <a:t>Representativeness of the AQM locations: </a:t>
            </a:r>
          </a:p>
          <a:p>
            <a:pPr marL="914400" lvl="1" indent="-457200" algn="just">
              <a:buFont typeface="Wingdings" pitchFamily="2" charset="2"/>
              <a:buChar char="Ø"/>
            </a:pPr>
            <a:r>
              <a:rPr lang="en-US" sz="2800" dirty="0"/>
              <a:t>Industrial Area</a:t>
            </a:r>
          </a:p>
          <a:p>
            <a:pPr marL="914400" lvl="1" indent="-457200" algn="just">
              <a:buFont typeface="Wingdings" pitchFamily="2" charset="2"/>
              <a:buChar char="Ø"/>
            </a:pPr>
            <a:r>
              <a:rPr lang="en-US" sz="2800" dirty="0"/>
              <a:t>Residential Area</a:t>
            </a:r>
          </a:p>
          <a:p>
            <a:pPr marL="914400" lvl="1" indent="-457200" algn="just">
              <a:buFont typeface="Wingdings" pitchFamily="2" charset="2"/>
              <a:buChar char="Ø"/>
            </a:pPr>
            <a:r>
              <a:rPr lang="en-US" sz="2800" dirty="0"/>
              <a:t>Public Places</a:t>
            </a:r>
          </a:p>
          <a:p>
            <a:pPr marL="285750" indent="-285750">
              <a:buFont typeface="Arial" panose="020B0604020202020204" pitchFamily="34" charset="0"/>
              <a:buChar char="•"/>
            </a:pPr>
            <a:endParaRPr lang="en-US" sz="2800" dirty="0"/>
          </a:p>
        </p:txBody>
      </p:sp>
    </p:spTree>
    <p:extLst>
      <p:ext uri="{BB962C8B-B14F-4D97-AF65-F5344CB8AC3E}">
        <p14:creationId xmlns:p14="http://schemas.microsoft.com/office/powerpoint/2010/main" val="1170679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2764" y="159720"/>
            <a:ext cx="12191999" cy="584775"/>
          </a:xfrm>
          <a:prstGeom prst="rect">
            <a:avLst/>
          </a:prstGeom>
          <a:noFill/>
        </p:spPr>
        <p:txBody>
          <a:bodyPr wrap="square" rtlCol="0">
            <a:spAutoFit/>
          </a:bodyPr>
          <a:lstStyle/>
          <a:p>
            <a:r>
              <a:rPr lang="en-IN" sz="3200" b="1" dirty="0">
                <a:solidFill>
                  <a:schemeClr val="bg1"/>
                </a:solidFill>
                <a:cs typeface="Arial" panose="020B0604020202020204" pitchFamily="34" charset="0"/>
              </a:rPr>
              <a:t>Comparison Study</a:t>
            </a:r>
          </a:p>
        </p:txBody>
      </p:sp>
      <p:sp>
        <p:nvSpPr>
          <p:cNvPr id="23" name="TextBox 22">
            <a:extLst>
              <a:ext uri="{FF2B5EF4-FFF2-40B4-BE49-F238E27FC236}">
                <a16:creationId xmlns:a16="http://schemas.microsoft.com/office/drawing/2014/main" id="{0527B8C5-AA6C-49E2-B07B-DC3D98B893D3}"/>
              </a:ext>
            </a:extLst>
          </p:cNvPr>
          <p:cNvSpPr txBox="1"/>
          <p:nvPr/>
        </p:nvSpPr>
        <p:spPr>
          <a:xfrm>
            <a:off x="0" y="4491386"/>
            <a:ext cx="12191999" cy="369332"/>
          </a:xfrm>
          <a:prstGeom prst="rect">
            <a:avLst/>
          </a:prstGeom>
          <a:noFill/>
        </p:spPr>
        <p:txBody>
          <a:bodyPr wrap="square" rtlCol="0">
            <a:spAutoFit/>
          </a:bodyPr>
          <a:lstStyle/>
          <a:p>
            <a:pPr algn="just"/>
            <a:r>
              <a:rPr lang="en-US" dirty="0"/>
              <a:t> </a:t>
            </a:r>
          </a:p>
        </p:txBody>
      </p:sp>
      <p:sp>
        <p:nvSpPr>
          <p:cNvPr id="9" name="TextBox 8">
            <a:extLst>
              <a:ext uri="{FF2B5EF4-FFF2-40B4-BE49-F238E27FC236}">
                <a16:creationId xmlns:a16="http://schemas.microsoft.com/office/drawing/2014/main" id="{C3AFD8E5-50F4-4DCF-9639-24BAE75D9A08}"/>
              </a:ext>
            </a:extLst>
          </p:cNvPr>
          <p:cNvSpPr txBox="1"/>
          <p:nvPr/>
        </p:nvSpPr>
        <p:spPr>
          <a:xfrm>
            <a:off x="753763" y="1294228"/>
            <a:ext cx="11105302" cy="369332"/>
          </a:xfrm>
          <a:prstGeom prst="rect">
            <a:avLst/>
          </a:prstGeom>
          <a:noFill/>
        </p:spPr>
        <p:txBody>
          <a:bodyPr wrap="square" rtlCol="0">
            <a:spAutoFit/>
          </a:bodyPr>
          <a:lstStyle/>
          <a:p>
            <a:pPr algn="ctr"/>
            <a:r>
              <a:rPr lang="en-US" b="1" dirty="0"/>
              <a:t>Hourly concentration in Oct-Nov-Dec months, 2019</a:t>
            </a:r>
          </a:p>
        </p:txBody>
      </p:sp>
      <p:graphicFrame>
        <p:nvGraphicFramePr>
          <p:cNvPr id="6" name="Chart 5">
            <a:extLst>
              <a:ext uri="{FF2B5EF4-FFF2-40B4-BE49-F238E27FC236}">
                <a16:creationId xmlns:a16="http://schemas.microsoft.com/office/drawing/2014/main" id="{00000000-0008-0000-0000-000004000000}"/>
              </a:ext>
            </a:extLst>
          </p:cNvPr>
          <p:cNvGraphicFramePr>
            <a:graphicFrameLocks/>
          </p:cNvGraphicFramePr>
          <p:nvPr>
            <p:extLst>
              <p:ext uri="{D42A27DB-BD31-4B8C-83A1-F6EECF244321}">
                <p14:modId xmlns:p14="http://schemas.microsoft.com/office/powerpoint/2010/main" val="1213471114"/>
              </p:ext>
            </p:extLst>
          </p:nvPr>
        </p:nvGraphicFramePr>
        <p:xfrm>
          <a:off x="92765" y="1845467"/>
          <a:ext cx="11766300" cy="41658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05127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0527B8C5-AA6C-49E2-B07B-DC3D98B893D3}"/>
              </a:ext>
            </a:extLst>
          </p:cNvPr>
          <p:cNvSpPr txBox="1"/>
          <p:nvPr/>
        </p:nvSpPr>
        <p:spPr>
          <a:xfrm>
            <a:off x="0" y="4491386"/>
            <a:ext cx="12191999" cy="369332"/>
          </a:xfrm>
          <a:prstGeom prst="rect">
            <a:avLst/>
          </a:prstGeom>
          <a:noFill/>
        </p:spPr>
        <p:txBody>
          <a:bodyPr wrap="square" rtlCol="0">
            <a:spAutoFit/>
          </a:bodyPr>
          <a:lstStyle/>
          <a:p>
            <a:pPr algn="just"/>
            <a:r>
              <a:rPr lang="en-US" dirty="0"/>
              <a:t> </a:t>
            </a:r>
          </a:p>
        </p:txBody>
      </p:sp>
      <p:sp>
        <p:nvSpPr>
          <p:cNvPr id="9" name="TextBox 8">
            <a:extLst>
              <a:ext uri="{FF2B5EF4-FFF2-40B4-BE49-F238E27FC236}">
                <a16:creationId xmlns:a16="http://schemas.microsoft.com/office/drawing/2014/main" id="{C3AFD8E5-50F4-4DCF-9639-24BAE75D9A08}"/>
              </a:ext>
            </a:extLst>
          </p:cNvPr>
          <p:cNvSpPr txBox="1"/>
          <p:nvPr/>
        </p:nvSpPr>
        <p:spPr>
          <a:xfrm>
            <a:off x="753763" y="1294228"/>
            <a:ext cx="11105302" cy="369332"/>
          </a:xfrm>
          <a:prstGeom prst="rect">
            <a:avLst/>
          </a:prstGeom>
          <a:noFill/>
        </p:spPr>
        <p:txBody>
          <a:bodyPr wrap="square" rtlCol="0">
            <a:spAutoFit/>
          </a:bodyPr>
          <a:lstStyle/>
          <a:p>
            <a:pPr algn="ctr"/>
            <a:r>
              <a:rPr lang="en-US" b="1" dirty="0"/>
              <a:t>Daily variation of PM</a:t>
            </a:r>
            <a:r>
              <a:rPr lang="en-US" b="1" baseline="-25000" dirty="0"/>
              <a:t>2.5</a:t>
            </a:r>
            <a:r>
              <a:rPr lang="en-US" b="1" baseline="30000" dirty="0"/>
              <a:t>  </a:t>
            </a:r>
            <a:r>
              <a:rPr lang="en-US" b="1" dirty="0"/>
              <a:t>concentration during 1</a:t>
            </a:r>
            <a:r>
              <a:rPr lang="en-US" b="1" baseline="30000" dirty="0"/>
              <a:t>st</a:t>
            </a:r>
            <a:r>
              <a:rPr lang="en-US" b="1" dirty="0"/>
              <a:t> Oct to 17</a:t>
            </a:r>
            <a:r>
              <a:rPr lang="en-US" b="1" baseline="30000" dirty="0"/>
              <a:t>th</a:t>
            </a:r>
            <a:r>
              <a:rPr lang="en-US" b="1" dirty="0"/>
              <a:t> Dec 2019 </a:t>
            </a:r>
          </a:p>
        </p:txBody>
      </p:sp>
      <p:sp>
        <p:nvSpPr>
          <p:cNvPr id="7" name="TextBox 6">
            <a:extLst>
              <a:ext uri="{FF2B5EF4-FFF2-40B4-BE49-F238E27FC236}">
                <a16:creationId xmlns:a16="http://schemas.microsoft.com/office/drawing/2014/main" id="{B44D7D67-EA7F-804F-B684-C3083A6BDFB3}"/>
              </a:ext>
            </a:extLst>
          </p:cNvPr>
          <p:cNvSpPr txBox="1"/>
          <p:nvPr/>
        </p:nvSpPr>
        <p:spPr>
          <a:xfrm>
            <a:off x="92764" y="159720"/>
            <a:ext cx="12191999" cy="584775"/>
          </a:xfrm>
          <a:prstGeom prst="rect">
            <a:avLst/>
          </a:prstGeom>
          <a:noFill/>
        </p:spPr>
        <p:txBody>
          <a:bodyPr wrap="square" rtlCol="0">
            <a:spAutoFit/>
          </a:bodyPr>
          <a:lstStyle/>
          <a:p>
            <a:r>
              <a:rPr lang="en-IN" sz="3200" b="1" dirty="0">
                <a:solidFill>
                  <a:schemeClr val="bg1"/>
                </a:solidFill>
                <a:cs typeface="Arial" panose="020B0604020202020204" pitchFamily="34" charset="0"/>
              </a:rPr>
              <a:t>Comparison Study</a:t>
            </a:r>
          </a:p>
        </p:txBody>
      </p:sp>
      <p:pic>
        <p:nvPicPr>
          <p:cNvPr id="6" name="Picture 5">
            <a:extLst>
              <a:ext uri="{FF2B5EF4-FFF2-40B4-BE49-F238E27FC236}">
                <a16:creationId xmlns:a16="http://schemas.microsoft.com/office/drawing/2014/main" id="{CFE17FEB-E3EB-44F1-A9AE-CF4F7F40341F}"/>
              </a:ext>
            </a:extLst>
          </p:cNvPr>
          <p:cNvPicPr>
            <a:picLocks noChangeAspect="1"/>
          </p:cNvPicPr>
          <p:nvPr/>
        </p:nvPicPr>
        <p:blipFill>
          <a:blip r:embed="rId2"/>
          <a:stretch>
            <a:fillRect/>
          </a:stretch>
        </p:blipFill>
        <p:spPr>
          <a:xfrm>
            <a:off x="1557867" y="1663560"/>
            <a:ext cx="8419135" cy="4381640"/>
          </a:xfrm>
          <a:prstGeom prst="rect">
            <a:avLst/>
          </a:prstGeom>
        </p:spPr>
      </p:pic>
    </p:spTree>
    <p:extLst>
      <p:ext uri="{BB962C8B-B14F-4D97-AF65-F5344CB8AC3E}">
        <p14:creationId xmlns:p14="http://schemas.microsoft.com/office/powerpoint/2010/main" val="3882660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0527B8C5-AA6C-49E2-B07B-DC3D98B893D3}"/>
              </a:ext>
            </a:extLst>
          </p:cNvPr>
          <p:cNvSpPr txBox="1"/>
          <p:nvPr/>
        </p:nvSpPr>
        <p:spPr>
          <a:xfrm>
            <a:off x="0" y="4491386"/>
            <a:ext cx="12191999" cy="369332"/>
          </a:xfrm>
          <a:prstGeom prst="rect">
            <a:avLst/>
          </a:prstGeom>
          <a:noFill/>
        </p:spPr>
        <p:txBody>
          <a:bodyPr wrap="square" rtlCol="0">
            <a:spAutoFit/>
          </a:bodyPr>
          <a:lstStyle/>
          <a:p>
            <a:pPr algn="just"/>
            <a:r>
              <a:rPr lang="en-US" dirty="0"/>
              <a:t> </a:t>
            </a:r>
          </a:p>
        </p:txBody>
      </p:sp>
      <p:sp>
        <p:nvSpPr>
          <p:cNvPr id="9" name="TextBox 8">
            <a:extLst>
              <a:ext uri="{FF2B5EF4-FFF2-40B4-BE49-F238E27FC236}">
                <a16:creationId xmlns:a16="http://schemas.microsoft.com/office/drawing/2014/main" id="{C3AFD8E5-50F4-4DCF-9639-24BAE75D9A08}"/>
              </a:ext>
            </a:extLst>
          </p:cNvPr>
          <p:cNvSpPr txBox="1"/>
          <p:nvPr/>
        </p:nvSpPr>
        <p:spPr>
          <a:xfrm>
            <a:off x="753763" y="1294228"/>
            <a:ext cx="11105302" cy="369332"/>
          </a:xfrm>
          <a:prstGeom prst="rect">
            <a:avLst/>
          </a:prstGeom>
          <a:noFill/>
        </p:spPr>
        <p:txBody>
          <a:bodyPr wrap="square" rtlCol="0">
            <a:spAutoFit/>
          </a:bodyPr>
          <a:lstStyle/>
          <a:p>
            <a:pPr algn="ctr"/>
            <a:r>
              <a:rPr lang="en-US" b="1" dirty="0"/>
              <a:t>Diurnal variation of PM</a:t>
            </a:r>
            <a:r>
              <a:rPr lang="en-US" b="1" baseline="-25000" dirty="0"/>
              <a:t>2.5</a:t>
            </a:r>
            <a:r>
              <a:rPr lang="en-US" b="1" dirty="0"/>
              <a:t> concentration </a:t>
            </a:r>
          </a:p>
        </p:txBody>
      </p:sp>
      <p:pic>
        <p:nvPicPr>
          <p:cNvPr id="6" name="Picture 5" descr="A picture containing map&#10;&#10;Description automatically generated">
            <a:extLst>
              <a:ext uri="{FF2B5EF4-FFF2-40B4-BE49-F238E27FC236}">
                <a16:creationId xmlns:a16="http://schemas.microsoft.com/office/drawing/2014/main" id="{02A1B33A-3382-4518-B04D-724A7B1EBDC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054" t="9641" r="11594" b="2154"/>
          <a:stretch/>
        </p:blipFill>
        <p:spPr>
          <a:xfrm>
            <a:off x="3273054" y="1777098"/>
            <a:ext cx="5645889" cy="4572000"/>
          </a:xfrm>
          <a:prstGeom prst="rect">
            <a:avLst/>
          </a:prstGeom>
        </p:spPr>
      </p:pic>
      <p:sp>
        <p:nvSpPr>
          <p:cNvPr id="7" name="TextBox 6">
            <a:extLst>
              <a:ext uri="{FF2B5EF4-FFF2-40B4-BE49-F238E27FC236}">
                <a16:creationId xmlns:a16="http://schemas.microsoft.com/office/drawing/2014/main" id="{371D2C11-F148-3E41-98F0-5FA4C8B0E060}"/>
              </a:ext>
            </a:extLst>
          </p:cNvPr>
          <p:cNvSpPr txBox="1"/>
          <p:nvPr/>
        </p:nvSpPr>
        <p:spPr>
          <a:xfrm>
            <a:off x="92764" y="159720"/>
            <a:ext cx="12191999" cy="584775"/>
          </a:xfrm>
          <a:prstGeom prst="rect">
            <a:avLst/>
          </a:prstGeom>
          <a:noFill/>
        </p:spPr>
        <p:txBody>
          <a:bodyPr wrap="square" rtlCol="0">
            <a:spAutoFit/>
          </a:bodyPr>
          <a:lstStyle/>
          <a:p>
            <a:r>
              <a:rPr lang="en-IN" sz="3200" b="1" dirty="0">
                <a:solidFill>
                  <a:schemeClr val="bg1"/>
                </a:solidFill>
                <a:cs typeface="Arial" panose="020B0604020202020204" pitchFamily="34" charset="0"/>
              </a:rPr>
              <a:t>Comparison Study</a:t>
            </a:r>
          </a:p>
        </p:txBody>
      </p:sp>
    </p:spTree>
    <p:extLst>
      <p:ext uri="{BB962C8B-B14F-4D97-AF65-F5344CB8AC3E}">
        <p14:creationId xmlns:p14="http://schemas.microsoft.com/office/powerpoint/2010/main" val="3138283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3253" y="159718"/>
            <a:ext cx="12191999" cy="584775"/>
          </a:xfrm>
          <a:prstGeom prst="rect">
            <a:avLst/>
          </a:prstGeom>
          <a:noFill/>
        </p:spPr>
        <p:txBody>
          <a:bodyPr wrap="square" rtlCol="0">
            <a:spAutoFit/>
          </a:bodyPr>
          <a:lstStyle/>
          <a:p>
            <a:r>
              <a:rPr lang="en-US" sz="3200" b="1" dirty="0">
                <a:solidFill>
                  <a:schemeClr val="bg1"/>
                </a:solidFill>
                <a:cs typeface="Arial" panose="020B0604020202020204" pitchFamily="34" charset="0"/>
              </a:rPr>
              <a:t>Data Delivery Platforms</a:t>
            </a:r>
          </a:p>
        </p:txBody>
      </p:sp>
      <p:pic>
        <p:nvPicPr>
          <p:cNvPr id="25" name="Picture 24" descr="A close up of a map&#10;&#10;Description automatically generated">
            <a:extLst>
              <a:ext uri="{FF2B5EF4-FFF2-40B4-BE49-F238E27FC236}">
                <a16:creationId xmlns:a16="http://schemas.microsoft.com/office/drawing/2014/main" id="{F36CA2D9-26E5-49B8-A186-C1F6945E6E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32" y="777752"/>
            <a:ext cx="5044591" cy="2836195"/>
          </a:xfrm>
          <a:prstGeom prst="rect">
            <a:avLst/>
          </a:prstGeom>
        </p:spPr>
      </p:pic>
      <p:sp>
        <p:nvSpPr>
          <p:cNvPr id="3" name="TextBox 2">
            <a:extLst>
              <a:ext uri="{FF2B5EF4-FFF2-40B4-BE49-F238E27FC236}">
                <a16:creationId xmlns:a16="http://schemas.microsoft.com/office/drawing/2014/main" id="{85A5E995-445F-E54F-A068-262CFE7AB2FF}"/>
              </a:ext>
            </a:extLst>
          </p:cNvPr>
          <p:cNvSpPr txBox="1"/>
          <p:nvPr/>
        </p:nvSpPr>
        <p:spPr>
          <a:xfrm>
            <a:off x="193799" y="5893498"/>
            <a:ext cx="7726017" cy="492443"/>
          </a:xfrm>
          <a:prstGeom prst="rect">
            <a:avLst/>
          </a:prstGeom>
          <a:noFill/>
        </p:spPr>
        <p:txBody>
          <a:bodyPr wrap="square" rtlCol="0">
            <a:spAutoFit/>
          </a:bodyPr>
          <a:lstStyle/>
          <a:p>
            <a:r>
              <a:rPr lang="en-US" sz="2600" b="1" dirty="0"/>
              <a:t>APIs also can be provided for bulk access of data</a:t>
            </a:r>
          </a:p>
        </p:txBody>
      </p:sp>
      <p:pic>
        <p:nvPicPr>
          <p:cNvPr id="8" name="Picture 7">
            <a:extLst>
              <a:ext uri="{FF2B5EF4-FFF2-40B4-BE49-F238E27FC236}">
                <a16:creationId xmlns:a16="http://schemas.microsoft.com/office/drawing/2014/main" id="{5F2292B1-6EE1-AA49-8086-EAFBAF891E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696" y="2828617"/>
            <a:ext cx="5864757" cy="2966742"/>
          </a:xfrm>
          <a:prstGeom prst="rect">
            <a:avLst/>
          </a:prstGeom>
        </p:spPr>
      </p:pic>
      <p:pic>
        <p:nvPicPr>
          <p:cNvPr id="6" name="Picture 5" descr="A screenshot of a map&#10;&#10;Description automatically generated">
            <a:extLst>
              <a:ext uri="{FF2B5EF4-FFF2-40B4-BE49-F238E27FC236}">
                <a16:creationId xmlns:a16="http://schemas.microsoft.com/office/drawing/2014/main" id="{014E6D19-D7B6-3147-B4E6-FE0AF7E61A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02792" y="1486800"/>
            <a:ext cx="5595883" cy="2836195"/>
          </a:xfrm>
          <a:prstGeom prst="rect">
            <a:avLst/>
          </a:prstGeom>
        </p:spPr>
      </p:pic>
      <p:pic>
        <p:nvPicPr>
          <p:cNvPr id="10" name="Picture 9">
            <a:extLst>
              <a:ext uri="{FF2B5EF4-FFF2-40B4-BE49-F238E27FC236}">
                <a16:creationId xmlns:a16="http://schemas.microsoft.com/office/drawing/2014/main" id="{B5F05A9E-D9D0-2446-BA1A-08DEAA3D151F}"/>
              </a:ext>
            </a:extLst>
          </p:cNvPr>
          <p:cNvPicPr>
            <a:picLocks noChangeAspect="1"/>
          </p:cNvPicPr>
          <p:nvPr/>
        </p:nvPicPr>
        <p:blipFill rotWithShape="1">
          <a:blip r:embed="rId6" cstate="print">
            <a:clrChange>
              <a:clrFrom>
                <a:srgbClr val="181B25"/>
              </a:clrFrom>
              <a:clrTo>
                <a:srgbClr val="181B25">
                  <a:alpha val="0"/>
                </a:srgbClr>
              </a:clrTo>
            </a:clrChange>
            <a:extLst>
              <a:ext uri="{28A0092B-C50C-407E-A947-70E740481C1C}">
                <a14:useLocalDpi xmlns:a14="http://schemas.microsoft.com/office/drawing/2010/main"/>
              </a:ext>
            </a:extLst>
          </a:blip>
          <a:srcRect/>
          <a:stretch/>
        </p:blipFill>
        <p:spPr>
          <a:xfrm>
            <a:off x="9648792" y="1075644"/>
            <a:ext cx="2217492" cy="4221912"/>
          </a:xfrm>
          <a:prstGeom prst="rect">
            <a:avLst/>
          </a:prstGeom>
        </p:spPr>
      </p:pic>
    </p:spTree>
    <p:extLst>
      <p:ext uri="{BB962C8B-B14F-4D97-AF65-F5344CB8AC3E}">
        <p14:creationId xmlns:p14="http://schemas.microsoft.com/office/powerpoint/2010/main" val="2717452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3253" y="159718"/>
            <a:ext cx="12191999" cy="584775"/>
          </a:xfrm>
          <a:prstGeom prst="rect">
            <a:avLst/>
          </a:prstGeom>
          <a:noFill/>
        </p:spPr>
        <p:txBody>
          <a:bodyPr wrap="square" rtlCol="0">
            <a:spAutoFit/>
          </a:bodyPr>
          <a:lstStyle/>
          <a:p>
            <a:r>
              <a:rPr lang="en-US" sz="3200" b="1" dirty="0">
                <a:solidFill>
                  <a:schemeClr val="bg1"/>
                </a:solidFill>
                <a:cs typeface="Arial" panose="020B0604020202020204" pitchFamily="34" charset="0"/>
              </a:rPr>
              <a:t>Data Delivery Platforms</a:t>
            </a:r>
          </a:p>
        </p:txBody>
      </p:sp>
      <p:grpSp>
        <p:nvGrpSpPr>
          <p:cNvPr id="12" name="Group 11">
            <a:extLst>
              <a:ext uri="{FF2B5EF4-FFF2-40B4-BE49-F238E27FC236}">
                <a16:creationId xmlns:a16="http://schemas.microsoft.com/office/drawing/2014/main" id="{68BE8236-AEE6-4767-96A0-A44A4118F3E6}"/>
              </a:ext>
            </a:extLst>
          </p:cNvPr>
          <p:cNvGrpSpPr/>
          <p:nvPr/>
        </p:nvGrpSpPr>
        <p:grpSpPr>
          <a:xfrm>
            <a:off x="128431" y="1047914"/>
            <a:ext cx="11949858" cy="5573428"/>
            <a:chOff x="128431" y="1047914"/>
            <a:chExt cx="11949858" cy="5573428"/>
          </a:xfrm>
        </p:grpSpPr>
        <p:pic>
          <p:nvPicPr>
            <p:cNvPr id="13" name="Picture 12">
              <a:extLst>
                <a:ext uri="{FF2B5EF4-FFF2-40B4-BE49-F238E27FC236}">
                  <a16:creationId xmlns:a16="http://schemas.microsoft.com/office/drawing/2014/main" id="{B4244DAF-3522-4C8D-A296-A3B12BC137EF}"/>
                </a:ext>
              </a:extLst>
            </p:cNvPr>
            <p:cNvPicPr>
              <a:picLocks noChangeAspect="1"/>
            </p:cNvPicPr>
            <p:nvPr/>
          </p:nvPicPr>
          <p:blipFill>
            <a:blip r:embed="rId3"/>
            <a:stretch>
              <a:fillRect/>
            </a:stretch>
          </p:blipFill>
          <p:spPr>
            <a:xfrm>
              <a:off x="128431" y="1047914"/>
              <a:ext cx="7030061" cy="34709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extLst>
                <a:ext uri="{FF2B5EF4-FFF2-40B4-BE49-F238E27FC236}">
                  <a16:creationId xmlns:a16="http://schemas.microsoft.com/office/drawing/2014/main" id="{5B0D41F2-D5B7-4115-A0A4-0D536A2317B0}"/>
                </a:ext>
              </a:extLst>
            </p:cNvPr>
            <p:cNvSpPr txBox="1"/>
            <p:nvPr/>
          </p:nvSpPr>
          <p:spPr>
            <a:xfrm>
              <a:off x="261620" y="4661775"/>
              <a:ext cx="6896872" cy="1015663"/>
            </a:xfrm>
            <a:prstGeom prst="rect">
              <a:avLst/>
            </a:prstGeom>
            <a:noFill/>
          </p:spPr>
          <p:txBody>
            <a:bodyPr wrap="square" rtlCol="0">
              <a:spAutoFit/>
            </a:bodyPr>
            <a:lstStyle/>
            <a:p>
              <a:r>
                <a:rPr lang="en-US" sz="2400" b="1" dirty="0">
                  <a:solidFill>
                    <a:schemeClr val="accent2"/>
                  </a:solidFill>
                </a:rPr>
                <a:t>Skymet AQI Web Platform</a:t>
              </a:r>
            </a:p>
            <a:p>
              <a:r>
                <a:rPr lang="en-US" b="1" dirty="0"/>
                <a:t>Desktop and Mobile friendly</a:t>
              </a:r>
            </a:p>
            <a:p>
              <a:r>
                <a:rPr lang="en-US" b="1" dirty="0"/>
                <a:t>URL: </a:t>
              </a:r>
              <a:r>
                <a:rPr lang="en-US" b="1" dirty="0">
                  <a:hlinkClick r:id="rId4"/>
                </a:rPr>
                <a:t>https://www.skymetweather.com/air-quality/</a:t>
              </a:r>
              <a:endParaRPr lang="en-US" b="1" dirty="0"/>
            </a:p>
          </p:txBody>
        </p:sp>
        <p:pic>
          <p:nvPicPr>
            <p:cNvPr id="15" name="Picture 14">
              <a:extLst>
                <a:ext uri="{FF2B5EF4-FFF2-40B4-BE49-F238E27FC236}">
                  <a16:creationId xmlns:a16="http://schemas.microsoft.com/office/drawing/2014/main" id="{AD35A204-6B55-4D0C-A7DC-508A626BDB5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445" r="1014" b="5871"/>
            <a:stretch/>
          </p:blipFill>
          <p:spPr>
            <a:xfrm>
              <a:off x="8336099" y="1047914"/>
              <a:ext cx="1985508" cy="38977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Rectangle 15">
              <a:extLst>
                <a:ext uri="{FF2B5EF4-FFF2-40B4-BE49-F238E27FC236}">
                  <a16:creationId xmlns:a16="http://schemas.microsoft.com/office/drawing/2014/main" id="{03079400-FAD9-40AF-8F7D-3B4576E962C3}"/>
                </a:ext>
              </a:extLst>
            </p:cNvPr>
            <p:cNvSpPr/>
            <p:nvPr/>
          </p:nvSpPr>
          <p:spPr>
            <a:xfrm>
              <a:off x="7900626" y="5051682"/>
              <a:ext cx="4177663" cy="1569660"/>
            </a:xfrm>
            <a:prstGeom prst="rect">
              <a:avLst/>
            </a:prstGeom>
          </p:spPr>
          <p:txBody>
            <a:bodyPr wrap="square">
              <a:spAutoFit/>
            </a:bodyPr>
            <a:lstStyle/>
            <a:p>
              <a:r>
                <a:rPr lang="en-US" sz="2400" b="1" dirty="0">
                  <a:solidFill>
                    <a:srgbClr val="F26635"/>
                  </a:solidFill>
                </a:rPr>
                <a:t>Skymet AQI APP </a:t>
              </a:r>
            </a:p>
            <a:p>
              <a:r>
                <a:rPr lang="en-US" b="1" dirty="0"/>
                <a:t>Available on Play store</a:t>
              </a:r>
            </a:p>
            <a:p>
              <a:r>
                <a:rPr lang="en-US" b="1" dirty="0"/>
                <a:t>URL:</a:t>
              </a:r>
              <a:r>
                <a:rPr lang="en-US" b="1" dirty="0">
                  <a:hlinkClick r:id="rId6"/>
                </a:rPr>
                <a:t>https://play.google.com/store/apps/details?id=com.skymet.skymetaqi</a:t>
              </a:r>
              <a:endParaRPr lang="en-US" b="1" dirty="0"/>
            </a:p>
            <a:p>
              <a:endParaRPr lang="en-US" b="1" dirty="0"/>
            </a:p>
          </p:txBody>
        </p:sp>
      </p:grpSp>
    </p:spTree>
    <p:extLst>
      <p:ext uri="{BB962C8B-B14F-4D97-AF65-F5344CB8AC3E}">
        <p14:creationId xmlns:p14="http://schemas.microsoft.com/office/powerpoint/2010/main" val="1131896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3253" y="159718"/>
            <a:ext cx="12191999" cy="584775"/>
          </a:xfrm>
          <a:prstGeom prst="rect">
            <a:avLst/>
          </a:prstGeom>
          <a:noFill/>
        </p:spPr>
        <p:txBody>
          <a:bodyPr wrap="square" rtlCol="0">
            <a:spAutoFit/>
          </a:bodyPr>
          <a:lstStyle/>
          <a:p>
            <a:r>
              <a:rPr lang="en-US" sz="3200" b="1" dirty="0">
                <a:solidFill>
                  <a:schemeClr val="bg1"/>
                </a:solidFill>
                <a:cs typeface="Arial" panose="020B0604020202020204" pitchFamily="34" charset="0"/>
              </a:rPr>
              <a:t>Data Delivery Platforms</a:t>
            </a:r>
          </a:p>
        </p:txBody>
      </p:sp>
      <p:grpSp>
        <p:nvGrpSpPr>
          <p:cNvPr id="4" name="Group 3">
            <a:extLst>
              <a:ext uri="{FF2B5EF4-FFF2-40B4-BE49-F238E27FC236}">
                <a16:creationId xmlns:a16="http://schemas.microsoft.com/office/drawing/2014/main" id="{2455BF9F-5EA1-43E3-A605-496897C9C502}"/>
              </a:ext>
            </a:extLst>
          </p:cNvPr>
          <p:cNvGrpSpPr/>
          <p:nvPr/>
        </p:nvGrpSpPr>
        <p:grpSpPr>
          <a:xfrm>
            <a:off x="261620" y="1580719"/>
            <a:ext cx="11430000" cy="3470986"/>
            <a:chOff x="261620" y="1580719"/>
            <a:chExt cx="11430000" cy="3470986"/>
          </a:xfrm>
        </p:grpSpPr>
        <p:sp>
          <p:nvSpPr>
            <p:cNvPr id="5" name="TextBox 4">
              <a:extLst>
                <a:ext uri="{FF2B5EF4-FFF2-40B4-BE49-F238E27FC236}">
                  <a16:creationId xmlns:a16="http://schemas.microsoft.com/office/drawing/2014/main" id="{CC49A971-71D4-4564-ADD0-771C5975D34A}"/>
                </a:ext>
              </a:extLst>
            </p:cNvPr>
            <p:cNvSpPr txBox="1"/>
            <p:nvPr/>
          </p:nvSpPr>
          <p:spPr>
            <a:xfrm>
              <a:off x="7491095" y="2010765"/>
              <a:ext cx="4200525" cy="2739211"/>
            </a:xfrm>
            <a:prstGeom prst="rect">
              <a:avLst/>
            </a:prstGeom>
            <a:noFill/>
          </p:spPr>
          <p:txBody>
            <a:bodyPr wrap="square" rtlCol="0">
              <a:spAutoFit/>
            </a:bodyPr>
            <a:lstStyle/>
            <a:p>
              <a:r>
                <a:rPr lang="en-US" sz="3200" b="1" dirty="0">
                  <a:solidFill>
                    <a:srgbClr val="009EFF"/>
                  </a:solidFill>
                </a:rPr>
                <a:t>Skymet AQI </a:t>
              </a:r>
              <a:r>
                <a:rPr lang="en-US" sz="2800" b="1" dirty="0"/>
                <a:t>provides AQI, PM 2.5, PM 10, Temperature, Rainfall and Humidity data for over 50 locations in Delhi NCR, and over 250 locations in India </a:t>
              </a:r>
            </a:p>
          </p:txBody>
        </p:sp>
        <p:pic>
          <p:nvPicPr>
            <p:cNvPr id="6" name="Picture 5">
              <a:extLst>
                <a:ext uri="{FF2B5EF4-FFF2-40B4-BE49-F238E27FC236}">
                  <a16:creationId xmlns:a16="http://schemas.microsoft.com/office/drawing/2014/main" id="{ABF0BEEF-9D2D-42CE-90AF-7D27E1E0B062}"/>
                </a:ext>
              </a:extLst>
            </p:cNvPr>
            <p:cNvPicPr>
              <a:picLocks noChangeAspect="1"/>
            </p:cNvPicPr>
            <p:nvPr/>
          </p:nvPicPr>
          <p:blipFill>
            <a:blip r:embed="rId3"/>
            <a:stretch>
              <a:fillRect/>
            </a:stretch>
          </p:blipFill>
          <p:spPr>
            <a:xfrm>
              <a:off x="261620" y="1580719"/>
              <a:ext cx="7030061" cy="34709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1271331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3253" y="159718"/>
            <a:ext cx="12191999" cy="584775"/>
          </a:xfrm>
          <a:prstGeom prst="rect">
            <a:avLst/>
          </a:prstGeom>
          <a:noFill/>
        </p:spPr>
        <p:txBody>
          <a:bodyPr wrap="square" rtlCol="0">
            <a:spAutoFit/>
          </a:bodyPr>
          <a:lstStyle/>
          <a:p>
            <a:r>
              <a:rPr lang="en-US" sz="3200" b="1" dirty="0">
                <a:solidFill>
                  <a:schemeClr val="bg1"/>
                </a:solidFill>
                <a:cs typeface="Arial" panose="020B0604020202020204" pitchFamily="34" charset="0"/>
              </a:rPr>
              <a:t>Data Delivery Platforms</a:t>
            </a:r>
          </a:p>
        </p:txBody>
      </p:sp>
      <p:grpSp>
        <p:nvGrpSpPr>
          <p:cNvPr id="7" name="Group 6">
            <a:extLst>
              <a:ext uri="{FF2B5EF4-FFF2-40B4-BE49-F238E27FC236}">
                <a16:creationId xmlns:a16="http://schemas.microsoft.com/office/drawing/2014/main" id="{9B0A3D9A-11F8-47D8-AC04-1B58F7C0E193}"/>
              </a:ext>
            </a:extLst>
          </p:cNvPr>
          <p:cNvGrpSpPr/>
          <p:nvPr/>
        </p:nvGrpSpPr>
        <p:grpSpPr>
          <a:xfrm>
            <a:off x="452120" y="1664252"/>
            <a:ext cx="11325569" cy="2912165"/>
            <a:chOff x="452120" y="1664252"/>
            <a:chExt cx="11325569" cy="2912165"/>
          </a:xfrm>
        </p:grpSpPr>
        <p:sp>
          <p:nvSpPr>
            <p:cNvPr id="8" name="TextBox 7">
              <a:extLst>
                <a:ext uri="{FF2B5EF4-FFF2-40B4-BE49-F238E27FC236}">
                  <a16:creationId xmlns:a16="http://schemas.microsoft.com/office/drawing/2014/main" id="{C407B251-B931-4031-8120-28AEDD9459D8}"/>
                </a:ext>
              </a:extLst>
            </p:cNvPr>
            <p:cNvSpPr txBox="1"/>
            <p:nvPr/>
          </p:nvSpPr>
          <p:spPr>
            <a:xfrm>
              <a:off x="452120" y="1775650"/>
              <a:ext cx="8323580" cy="2800767"/>
            </a:xfrm>
            <a:prstGeom prst="rect">
              <a:avLst/>
            </a:prstGeom>
            <a:noFill/>
          </p:spPr>
          <p:txBody>
            <a:bodyPr wrap="square" rtlCol="0">
              <a:spAutoFit/>
            </a:bodyPr>
            <a:lstStyle/>
            <a:p>
              <a:r>
                <a:rPr lang="en-US" sz="3200" b="1" dirty="0">
                  <a:solidFill>
                    <a:srgbClr val="009EFF"/>
                  </a:solidFill>
                </a:rPr>
                <a:t>Skymet AQI </a:t>
              </a:r>
              <a:r>
                <a:rPr lang="en-US" sz="2800" b="1" dirty="0"/>
                <a:t>App is launched in the month of November is currently has over 12,000 downloads, with an average rating of 4.4</a:t>
              </a:r>
            </a:p>
            <a:p>
              <a:endParaRPr lang="en-US" sz="2800" b="1" dirty="0"/>
            </a:p>
            <a:p>
              <a:r>
                <a:rPr lang="en-US" sz="3200" b="1" dirty="0">
                  <a:solidFill>
                    <a:srgbClr val="009EFF"/>
                  </a:solidFill>
                </a:rPr>
                <a:t>Skymet AQI </a:t>
              </a:r>
              <a:r>
                <a:rPr lang="en-US" sz="2800" b="1" dirty="0"/>
                <a:t>Web Platform is launched in the month of October and has over 50K monthly users</a:t>
              </a:r>
            </a:p>
          </p:txBody>
        </p:sp>
        <p:pic>
          <p:nvPicPr>
            <p:cNvPr id="9" name="Picture 2" descr="Image result for stats png">
              <a:extLst>
                <a:ext uri="{FF2B5EF4-FFF2-40B4-BE49-F238E27FC236}">
                  <a16:creationId xmlns:a16="http://schemas.microsoft.com/office/drawing/2014/main" id="{7EA8A27C-47EB-4A02-B481-1DC7388216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5524" y="1664252"/>
              <a:ext cx="2912165" cy="291216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45612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3008" y="189499"/>
            <a:ext cx="12191999" cy="584775"/>
          </a:xfrm>
          <a:prstGeom prst="rect">
            <a:avLst/>
          </a:prstGeom>
          <a:noFill/>
        </p:spPr>
        <p:txBody>
          <a:bodyPr wrap="square" rtlCol="0">
            <a:spAutoFit/>
          </a:bodyPr>
          <a:lstStyle/>
          <a:p>
            <a:r>
              <a:rPr lang="en-US" sz="3200" b="1" dirty="0">
                <a:solidFill>
                  <a:schemeClr val="bg1"/>
                </a:solidFill>
                <a:cs typeface="Arial" panose="020B0604020202020204" pitchFamily="34" charset="0"/>
              </a:rPr>
              <a:t>Way Forward</a:t>
            </a:r>
          </a:p>
        </p:txBody>
      </p:sp>
      <p:sp>
        <p:nvSpPr>
          <p:cNvPr id="23" name="TextBox 22">
            <a:extLst>
              <a:ext uri="{FF2B5EF4-FFF2-40B4-BE49-F238E27FC236}">
                <a16:creationId xmlns:a16="http://schemas.microsoft.com/office/drawing/2014/main" id="{C823F06A-D9C1-42CE-9CAB-7583ABAC3E18}"/>
              </a:ext>
            </a:extLst>
          </p:cNvPr>
          <p:cNvSpPr txBox="1"/>
          <p:nvPr/>
        </p:nvSpPr>
        <p:spPr>
          <a:xfrm>
            <a:off x="1" y="1028837"/>
            <a:ext cx="7394712" cy="6124754"/>
          </a:xfrm>
          <a:prstGeom prst="rect">
            <a:avLst/>
          </a:prstGeom>
          <a:noFill/>
        </p:spPr>
        <p:txBody>
          <a:bodyPr wrap="square" rtlCol="0">
            <a:spAutoFit/>
          </a:bodyPr>
          <a:lstStyle/>
          <a:p>
            <a:pPr marL="285750" indent="-285750">
              <a:buFont typeface="Arial" panose="020B0604020202020204" pitchFamily="34" charset="0"/>
              <a:buChar char="•"/>
            </a:pPr>
            <a:r>
              <a:rPr lang="en-US" sz="2800" dirty="0"/>
              <a:t>Developed network will continue to operate and will provide free data access for public goods </a:t>
            </a:r>
          </a:p>
          <a:p>
            <a:pPr marL="285750" indent="-285750">
              <a:buFont typeface="Arial" panose="020B0604020202020204" pitchFamily="34" charset="0"/>
              <a:buChar char="•"/>
            </a:pPr>
            <a:r>
              <a:rPr lang="en-US" sz="2800" dirty="0"/>
              <a:t>We are expanding dense network in 10 cities. </a:t>
            </a:r>
          </a:p>
          <a:p>
            <a:pPr marL="285750" indent="-285750">
              <a:buFont typeface="Arial" panose="020B0604020202020204" pitchFamily="34" charset="0"/>
              <a:buChar char="•"/>
            </a:pPr>
            <a:r>
              <a:rPr lang="en-US" sz="2800" dirty="0"/>
              <a:t>Each of Skymet’s existing 7000+ AWS will be equipped with PM sensors </a:t>
            </a:r>
          </a:p>
          <a:p>
            <a:pPr marL="285750" indent="-285750">
              <a:buFont typeface="Arial" panose="020B0604020202020204" pitchFamily="34" charset="0"/>
              <a:buChar char="•"/>
            </a:pPr>
            <a:r>
              <a:rPr lang="en-US" sz="2800" dirty="0"/>
              <a:t>Developing Hybrid Network </a:t>
            </a:r>
          </a:p>
          <a:p>
            <a:pPr marL="285750" indent="-285750">
              <a:buFont typeface="Arial" panose="020B0604020202020204" pitchFamily="34" charset="0"/>
              <a:buChar char="•"/>
            </a:pPr>
            <a:r>
              <a:rPr lang="en-US" sz="2800" dirty="0"/>
              <a:t>Developing Methodology for on-field/real-time calibration</a:t>
            </a:r>
          </a:p>
          <a:p>
            <a:pPr marL="285750" indent="-285750">
              <a:buFont typeface="Arial" panose="020B0604020202020204" pitchFamily="34" charset="0"/>
              <a:buChar char="•"/>
            </a:pPr>
            <a:r>
              <a:rPr lang="en-US" sz="2800" dirty="0"/>
              <a:t>Developing capabilities to do Hyper Local Air Quality forecasting</a:t>
            </a:r>
          </a:p>
          <a:p>
            <a:endParaRPr lang="en-US" sz="2800" dirty="0"/>
          </a:p>
          <a:p>
            <a:pPr marL="285750" indent="-285750">
              <a:buFont typeface="Arial" panose="020B0604020202020204" pitchFamily="34" charset="0"/>
              <a:buChar char="•"/>
            </a:pPr>
            <a:endParaRPr lang="en-US" sz="2800" dirty="0"/>
          </a:p>
          <a:p>
            <a:endParaRPr lang="en-US" sz="2800" dirty="0"/>
          </a:p>
        </p:txBody>
      </p:sp>
      <p:pic>
        <p:nvPicPr>
          <p:cNvPr id="3" name="Picture 2" descr="A close up of a logo&#10;&#10;Description automatically generated">
            <a:extLst>
              <a:ext uri="{FF2B5EF4-FFF2-40B4-BE49-F238E27FC236}">
                <a16:creationId xmlns:a16="http://schemas.microsoft.com/office/drawing/2014/main" id="{8BECCE72-8928-C349-BBAD-631E3A1257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4713" y="1212573"/>
            <a:ext cx="4693780" cy="4644887"/>
          </a:xfrm>
          <a:prstGeom prst="rect">
            <a:avLst/>
          </a:prstGeom>
        </p:spPr>
      </p:pic>
    </p:spTree>
    <p:extLst>
      <p:ext uri="{BB962C8B-B14F-4D97-AF65-F5344CB8AC3E}">
        <p14:creationId xmlns:p14="http://schemas.microsoft.com/office/powerpoint/2010/main" val="199137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5639DD-06C4-46E1-BB20-19FFE4BE82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1762" y="762132"/>
            <a:ext cx="2797728" cy="2114881"/>
          </a:xfrm>
          <a:prstGeom prst="rect">
            <a:avLst/>
          </a:prstGeom>
          <a:effectLst>
            <a:softEdge rad="63500"/>
          </a:effectLst>
        </p:spPr>
      </p:pic>
      <p:grpSp>
        <p:nvGrpSpPr>
          <p:cNvPr id="5" name="Group 4">
            <a:extLst>
              <a:ext uri="{FF2B5EF4-FFF2-40B4-BE49-F238E27FC236}">
                <a16:creationId xmlns:a16="http://schemas.microsoft.com/office/drawing/2014/main" id="{E2259B0D-5159-414E-BE81-D5D481A8E945}"/>
              </a:ext>
            </a:extLst>
          </p:cNvPr>
          <p:cNvGrpSpPr/>
          <p:nvPr/>
        </p:nvGrpSpPr>
        <p:grpSpPr>
          <a:xfrm>
            <a:off x="2173585" y="690555"/>
            <a:ext cx="7808615" cy="3861407"/>
            <a:chOff x="1145882" y="1322595"/>
            <a:chExt cx="7083718" cy="3083270"/>
          </a:xfrm>
        </p:grpSpPr>
        <p:pic>
          <p:nvPicPr>
            <p:cNvPr id="7" name="Picture 6">
              <a:extLst>
                <a:ext uri="{FF2B5EF4-FFF2-40B4-BE49-F238E27FC236}">
                  <a16:creationId xmlns:a16="http://schemas.microsoft.com/office/drawing/2014/main" id="{64E2C245-22E9-42FC-9A08-FCA5098104F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096000" y="1378509"/>
              <a:ext cx="2133600" cy="1735149"/>
            </a:xfrm>
            <a:prstGeom prst="roundRect">
              <a:avLst>
                <a:gd name="adj" fmla="val 14046"/>
              </a:avLst>
            </a:prstGeom>
            <a:solidFill>
              <a:srgbClr val="FFFFFF">
                <a:shade val="85000"/>
              </a:srgbClr>
            </a:solidFill>
            <a:ln>
              <a:noFill/>
            </a:ln>
            <a:effectLst>
              <a:reflection blurRad="12700" stA="38000" endPos="28000" dist="5000" dir="5400000" sy="-100000" algn="bl" rotWithShape="0"/>
            </a:effectLst>
          </p:spPr>
        </p:pic>
        <p:pic>
          <p:nvPicPr>
            <p:cNvPr id="8" name="Picture 2" descr="C:\Users\APorter\AppData\Local\Microsoft\Windows\Temporary Internet Files\Content.Outlook\NW1WPGV9\Station (4).png">
              <a:extLst>
                <a:ext uri="{FF2B5EF4-FFF2-40B4-BE49-F238E27FC236}">
                  <a16:creationId xmlns:a16="http://schemas.microsoft.com/office/drawing/2014/main" id="{CBD5FC0A-5FE0-489B-B2AD-031E357F3A0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119732" y="1322595"/>
              <a:ext cx="940840" cy="2327185"/>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1AE1C5B8-903A-4B59-BC9C-95A1D1F6D6A6}"/>
                </a:ext>
              </a:extLst>
            </p:cNvPr>
            <p:cNvGrpSpPr/>
            <p:nvPr/>
          </p:nvGrpSpPr>
          <p:grpSpPr>
            <a:xfrm>
              <a:off x="1145882" y="1558470"/>
              <a:ext cx="6907071" cy="2847395"/>
              <a:chOff x="1248798" y="842594"/>
              <a:chExt cx="6907071" cy="2847395"/>
            </a:xfrm>
          </p:grpSpPr>
          <p:grpSp>
            <p:nvGrpSpPr>
              <p:cNvPr id="10" name="Group 8">
                <a:extLst>
                  <a:ext uri="{FF2B5EF4-FFF2-40B4-BE49-F238E27FC236}">
                    <a16:creationId xmlns:a16="http://schemas.microsoft.com/office/drawing/2014/main" id="{AF73439F-7EAE-49BD-AD7C-2DDAD1D5E032}"/>
                  </a:ext>
                </a:extLst>
              </p:cNvPr>
              <p:cNvGrpSpPr>
                <a:grpSpLocks/>
              </p:cNvGrpSpPr>
              <p:nvPr/>
            </p:nvGrpSpPr>
            <p:grpSpPr bwMode="auto">
              <a:xfrm>
                <a:off x="6145429" y="842594"/>
                <a:ext cx="2010440" cy="1554760"/>
                <a:chOff x="6394" y="-2509"/>
                <a:chExt cx="4483" cy="2477"/>
              </a:xfrm>
              <a:noFill/>
            </p:grpSpPr>
            <p:sp>
              <p:nvSpPr>
                <p:cNvPr id="19" name="Freeform 9">
                  <a:extLst>
                    <a:ext uri="{FF2B5EF4-FFF2-40B4-BE49-F238E27FC236}">
                      <a16:creationId xmlns:a16="http://schemas.microsoft.com/office/drawing/2014/main" id="{0E15FE6F-9FFA-419B-AB63-A10AD6D62D48}"/>
                    </a:ext>
                  </a:extLst>
                </p:cNvPr>
                <p:cNvSpPr>
                  <a:spLocks/>
                </p:cNvSpPr>
                <p:nvPr/>
              </p:nvSpPr>
              <p:spPr bwMode="auto">
                <a:xfrm>
                  <a:off x="6394" y="-2509"/>
                  <a:ext cx="4483" cy="2477"/>
                </a:xfrm>
                <a:custGeom>
                  <a:avLst/>
                  <a:gdLst>
                    <a:gd name="T0" fmla="+- 0 6394 6394"/>
                    <a:gd name="T1" fmla="*/ T0 w 4483"/>
                    <a:gd name="T2" fmla="+- 0 -32 -2509"/>
                    <a:gd name="T3" fmla="*/ -32 h 2477"/>
                    <a:gd name="T4" fmla="+- 0 10876 6394"/>
                    <a:gd name="T5" fmla="*/ T4 w 4483"/>
                    <a:gd name="T6" fmla="+- 0 -32 -2509"/>
                    <a:gd name="T7" fmla="*/ -32 h 2477"/>
                    <a:gd name="T8" fmla="+- 0 10876 6394"/>
                    <a:gd name="T9" fmla="*/ T8 w 4483"/>
                    <a:gd name="T10" fmla="+- 0 -2509 -2509"/>
                    <a:gd name="T11" fmla="*/ -2509 h 2477"/>
                    <a:gd name="T12" fmla="+- 0 6394 6394"/>
                    <a:gd name="T13" fmla="*/ T12 w 4483"/>
                    <a:gd name="T14" fmla="+- 0 -2509 -2509"/>
                    <a:gd name="T15" fmla="*/ -2509 h 2477"/>
                    <a:gd name="T16" fmla="+- 0 6394 6394"/>
                    <a:gd name="T17" fmla="*/ T16 w 4483"/>
                    <a:gd name="T18" fmla="+- 0 -32 -2509"/>
                    <a:gd name="T19" fmla="*/ -32 h 2477"/>
                  </a:gdLst>
                  <a:ahLst/>
                  <a:cxnLst>
                    <a:cxn ang="0">
                      <a:pos x="T1" y="T3"/>
                    </a:cxn>
                    <a:cxn ang="0">
                      <a:pos x="T5" y="T7"/>
                    </a:cxn>
                    <a:cxn ang="0">
                      <a:pos x="T9" y="T11"/>
                    </a:cxn>
                    <a:cxn ang="0">
                      <a:pos x="T13" y="T15"/>
                    </a:cxn>
                    <a:cxn ang="0">
                      <a:pos x="T17" y="T19"/>
                    </a:cxn>
                  </a:cxnLst>
                  <a:rect l="0" t="0" r="r" b="b"/>
                  <a:pathLst>
                    <a:path w="4483" h="2477">
                      <a:moveTo>
                        <a:pt x="0" y="2477"/>
                      </a:moveTo>
                      <a:lnTo>
                        <a:pt x="4482" y="2477"/>
                      </a:lnTo>
                      <a:lnTo>
                        <a:pt x="4482" y="0"/>
                      </a:lnTo>
                      <a:lnTo>
                        <a:pt x="0" y="0"/>
                      </a:lnTo>
                      <a:lnTo>
                        <a:pt x="0" y="24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defTabSz="997976">
                    <a:defRPr/>
                  </a:pPr>
                  <a:endParaRPr lang="en-US" sz="2000" kern="0">
                    <a:solidFill>
                      <a:prstClr val="black"/>
                    </a:solidFill>
                  </a:endParaRPr>
                </a:p>
              </p:txBody>
            </p:sp>
          </p:grpSp>
          <p:pic>
            <p:nvPicPr>
              <p:cNvPr id="11" name="Picture 2" descr="C:\Users\ccruzado\AppData\Local\Microsoft\Windows\Temporary Internet Files\Content.Outlook\64T67G63\ELITE_LX_iPhone-4 (3).png">
                <a:extLst>
                  <a:ext uri="{FF2B5EF4-FFF2-40B4-BE49-F238E27FC236}">
                    <a16:creationId xmlns:a16="http://schemas.microsoft.com/office/drawing/2014/main" id="{6F91FF05-2871-4455-A7A6-C31DC8E2AF70}"/>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backgroundRemoval t="1395" b="100000" l="0" r="100000"/>
                        </a14:imgEffect>
                      </a14:imgLayer>
                    </a14:imgProps>
                  </a:ext>
                  <a:ext uri="{28A0092B-C50C-407E-A947-70E740481C1C}">
                    <a14:useLocalDpi xmlns:a14="http://schemas.microsoft.com/office/drawing/2010/main" val="0"/>
                  </a:ext>
                </a:extLst>
              </a:blip>
              <a:srcRect/>
              <a:stretch/>
            </p:blipFill>
            <p:spPr bwMode="auto">
              <a:xfrm>
                <a:off x="3160784" y="1021576"/>
                <a:ext cx="533400" cy="103976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2">
                <a:extLst>
                  <a:ext uri="{FF2B5EF4-FFF2-40B4-BE49-F238E27FC236}">
                    <a16:creationId xmlns:a16="http://schemas.microsoft.com/office/drawing/2014/main" id="{D3EF6509-4B9D-4A3C-AED9-431A2C3ABD82}"/>
                  </a:ext>
                </a:extLst>
              </p:cNvPr>
              <p:cNvGrpSpPr>
                <a:grpSpLocks/>
              </p:cNvGrpSpPr>
              <p:nvPr/>
            </p:nvGrpSpPr>
            <p:grpSpPr bwMode="auto">
              <a:xfrm>
                <a:off x="1248798" y="956105"/>
                <a:ext cx="1902649" cy="1590011"/>
                <a:chOff x="728" y="-4753"/>
                <a:chExt cx="5281" cy="4716"/>
              </a:xfrm>
            </p:grpSpPr>
            <p:sp>
              <p:nvSpPr>
                <p:cNvPr id="18" name="Freeform 13">
                  <a:extLst>
                    <a:ext uri="{FF2B5EF4-FFF2-40B4-BE49-F238E27FC236}">
                      <a16:creationId xmlns:a16="http://schemas.microsoft.com/office/drawing/2014/main" id="{60BA7458-73E8-4629-B281-9B89C8B666BA}"/>
                    </a:ext>
                  </a:extLst>
                </p:cNvPr>
                <p:cNvSpPr>
                  <a:spLocks/>
                </p:cNvSpPr>
                <p:nvPr/>
              </p:nvSpPr>
              <p:spPr bwMode="auto">
                <a:xfrm>
                  <a:off x="728" y="-4753"/>
                  <a:ext cx="5281" cy="4716"/>
                </a:xfrm>
                <a:custGeom>
                  <a:avLst/>
                  <a:gdLst>
                    <a:gd name="T0" fmla="+- 0 728 728"/>
                    <a:gd name="T1" fmla="*/ T0 w 5281"/>
                    <a:gd name="T2" fmla="+- 0 -37 -4753"/>
                    <a:gd name="T3" fmla="*/ -37 h 4716"/>
                    <a:gd name="T4" fmla="+- 0 6008 728"/>
                    <a:gd name="T5" fmla="*/ T4 w 5281"/>
                    <a:gd name="T6" fmla="+- 0 -37 -4753"/>
                    <a:gd name="T7" fmla="*/ -37 h 4716"/>
                    <a:gd name="T8" fmla="+- 0 6008 728"/>
                    <a:gd name="T9" fmla="*/ T8 w 5281"/>
                    <a:gd name="T10" fmla="+- 0 -4753 -4753"/>
                    <a:gd name="T11" fmla="*/ -4753 h 4716"/>
                    <a:gd name="T12" fmla="+- 0 728 728"/>
                    <a:gd name="T13" fmla="*/ T12 w 5281"/>
                    <a:gd name="T14" fmla="+- 0 -4753 -4753"/>
                    <a:gd name="T15" fmla="*/ -4753 h 4716"/>
                    <a:gd name="T16" fmla="+- 0 728 728"/>
                    <a:gd name="T17" fmla="*/ T16 w 5281"/>
                    <a:gd name="T18" fmla="+- 0 -37 -4753"/>
                    <a:gd name="T19" fmla="*/ -37 h 4716"/>
                  </a:gdLst>
                  <a:ahLst/>
                  <a:cxnLst>
                    <a:cxn ang="0">
                      <a:pos x="T1" y="T3"/>
                    </a:cxn>
                    <a:cxn ang="0">
                      <a:pos x="T5" y="T7"/>
                    </a:cxn>
                    <a:cxn ang="0">
                      <a:pos x="T9" y="T11"/>
                    </a:cxn>
                    <a:cxn ang="0">
                      <a:pos x="T13" y="T15"/>
                    </a:cxn>
                    <a:cxn ang="0">
                      <a:pos x="T17" y="T19"/>
                    </a:cxn>
                  </a:cxnLst>
                  <a:rect l="0" t="0" r="r" b="b"/>
                  <a:pathLst>
                    <a:path w="5281" h="4716">
                      <a:moveTo>
                        <a:pt x="0" y="4716"/>
                      </a:moveTo>
                      <a:lnTo>
                        <a:pt x="5280" y="4716"/>
                      </a:lnTo>
                      <a:lnTo>
                        <a:pt x="5280" y="0"/>
                      </a:lnTo>
                      <a:lnTo>
                        <a:pt x="0" y="0"/>
                      </a:lnTo>
                      <a:lnTo>
                        <a:pt x="0" y="4716"/>
                      </a:lnTo>
                      <a:close/>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97976">
                    <a:defRPr/>
                  </a:pPr>
                  <a:endParaRPr lang="en-US" sz="2000" kern="0">
                    <a:solidFill>
                      <a:prstClr val="black"/>
                    </a:solidFill>
                  </a:endParaRPr>
                </a:p>
              </p:txBody>
            </p:sp>
          </p:grpSp>
          <p:grpSp>
            <p:nvGrpSpPr>
              <p:cNvPr id="13" name="Group 14">
                <a:extLst>
                  <a:ext uri="{FF2B5EF4-FFF2-40B4-BE49-F238E27FC236}">
                    <a16:creationId xmlns:a16="http://schemas.microsoft.com/office/drawing/2014/main" id="{17DED784-8EF4-4F12-A258-6D29BA703973}"/>
                  </a:ext>
                </a:extLst>
              </p:cNvPr>
              <p:cNvGrpSpPr>
                <a:grpSpLocks/>
              </p:cNvGrpSpPr>
              <p:nvPr/>
            </p:nvGrpSpPr>
            <p:grpSpPr bwMode="auto">
              <a:xfrm>
                <a:off x="5261291" y="1699012"/>
                <a:ext cx="2304822" cy="1799106"/>
                <a:chOff x="6234" y="-4753"/>
                <a:chExt cx="5281" cy="4990"/>
              </a:xfrm>
            </p:grpSpPr>
            <p:pic>
              <p:nvPicPr>
                <p:cNvPr id="15" name="Picture 14">
                  <a:extLst>
                    <a:ext uri="{FF2B5EF4-FFF2-40B4-BE49-F238E27FC236}">
                      <a16:creationId xmlns:a16="http://schemas.microsoft.com/office/drawing/2014/main" id="{B0CA36D8-FFAF-459A-9741-CB0BDCDC99E4}"/>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234" y="-4477"/>
                  <a:ext cx="5281" cy="4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6" name="Group 15">
                  <a:extLst>
                    <a:ext uri="{FF2B5EF4-FFF2-40B4-BE49-F238E27FC236}">
                      <a16:creationId xmlns:a16="http://schemas.microsoft.com/office/drawing/2014/main" id="{44402E61-3B59-48B7-B908-30E0730498BE}"/>
                    </a:ext>
                  </a:extLst>
                </p:cNvPr>
                <p:cNvGrpSpPr>
                  <a:grpSpLocks/>
                </p:cNvGrpSpPr>
                <p:nvPr/>
              </p:nvGrpSpPr>
              <p:grpSpPr bwMode="auto">
                <a:xfrm>
                  <a:off x="6234" y="-4753"/>
                  <a:ext cx="5281" cy="4716"/>
                  <a:chOff x="6234" y="-4753"/>
                  <a:chExt cx="5281" cy="4716"/>
                </a:xfrm>
              </p:grpSpPr>
              <p:sp>
                <p:nvSpPr>
                  <p:cNvPr id="17" name="Freeform 20">
                    <a:extLst>
                      <a:ext uri="{FF2B5EF4-FFF2-40B4-BE49-F238E27FC236}">
                        <a16:creationId xmlns:a16="http://schemas.microsoft.com/office/drawing/2014/main" id="{506C4D5E-C34A-49F6-9592-8C07ACB957C1}"/>
                      </a:ext>
                    </a:extLst>
                  </p:cNvPr>
                  <p:cNvSpPr>
                    <a:spLocks/>
                  </p:cNvSpPr>
                  <p:nvPr/>
                </p:nvSpPr>
                <p:spPr bwMode="auto">
                  <a:xfrm>
                    <a:off x="6234" y="-4753"/>
                    <a:ext cx="5281" cy="4716"/>
                  </a:xfrm>
                  <a:custGeom>
                    <a:avLst/>
                    <a:gdLst>
                      <a:gd name="T0" fmla="+- 0 6234 6234"/>
                      <a:gd name="T1" fmla="*/ T0 w 5281"/>
                      <a:gd name="T2" fmla="+- 0 -37 -4753"/>
                      <a:gd name="T3" fmla="*/ -37 h 4716"/>
                      <a:gd name="T4" fmla="+- 0 11515 6234"/>
                      <a:gd name="T5" fmla="*/ T4 w 5281"/>
                      <a:gd name="T6" fmla="+- 0 -37 -4753"/>
                      <a:gd name="T7" fmla="*/ -37 h 4716"/>
                      <a:gd name="T8" fmla="+- 0 11515 6234"/>
                      <a:gd name="T9" fmla="*/ T8 w 5281"/>
                      <a:gd name="T10" fmla="+- 0 -4753 -4753"/>
                      <a:gd name="T11" fmla="*/ -4753 h 4716"/>
                      <a:gd name="T12" fmla="+- 0 6234 6234"/>
                      <a:gd name="T13" fmla="*/ T12 w 5281"/>
                      <a:gd name="T14" fmla="+- 0 -4753 -4753"/>
                      <a:gd name="T15" fmla="*/ -4753 h 4716"/>
                      <a:gd name="T16" fmla="+- 0 6234 6234"/>
                      <a:gd name="T17" fmla="*/ T16 w 5281"/>
                      <a:gd name="T18" fmla="+- 0 -37 -4753"/>
                      <a:gd name="T19" fmla="*/ -37 h 4716"/>
                    </a:gdLst>
                    <a:ahLst/>
                    <a:cxnLst>
                      <a:cxn ang="0">
                        <a:pos x="T1" y="T3"/>
                      </a:cxn>
                      <a:cxn ang="0">
                        <a:pos x="T5" y="T7"/>
                      </a:cxn>
                      <a:cxn ang="0">
                        <a:pos x="T9" y="T11"/>
                      </a:cxn>
                      <a:cxn ang="0">
                        <a:pos x="T13" y="T15"/>
                      </a:cxn>
                      <a:cxn ang="0">
                        <a:pos x="T17" y="T19"/>
                      </a:cxn>
                    </a:cxnLst>
                    <a:rect l="0" t="0" r="r" b="b"/>
                    <a:pathLst>
                      <a:path w="5281" h="4716">
                        <a:moveTo>
                          <a:pt x="0" y="4716"/>
                        </a:moveTo>
                        <a:lnTo>
                          <a:pt x="5281" y="4716"/>
                        </a:lnTo>
                        <a:lnTo>
                          <a:pt x="5281" y="0"/>
                        </a:lnTo>
                        <a:lnTo>
                          <a:pt x="0" y="0"/>
                        </a:lnTo>
                        <a:lnTo>
                          <a:pt x="0" y="4716"/>
                        </a:lnTo>
                        <a:close/>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997976">
                      <a:defRPr/>
                    </a:pPr>
                    <a:endParaRPr lang="en-US" sz="2000" kern="0">
                      <a:solidFill>
                        <a:prstClr val="black"/>
                      </a:solidFill>
                    </a:endParaRPr>
                  </a:p>
                </p:txBody>
              </p:sp>
            </p:grpSp>
          </p:grpSp>
          <p:pic>
            <p:nvPicPr>
              <p:cNvPr id="14" name="Picture 4">
                <a:extLst>
                  <a:ext uri="{FF2B5EF4-FFF2-40B4-BE49-F238E27FC236}">
                    <a16:creationId xmlns:a16="http://schemas.microsoft.com/office/drawing/2014/main" id="{839291ED-406D-45C4-9AA9-18FE158237E4}"/>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539590" y="1900181"/>
                <a:ext cx="2413289" cy="17898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grpSp>
      </p:grpSp>
      <p:pic>
        <p:nvPicPr>
          <p:cNvPr id="21" name="Picture 20">
            <a:extLst>
              <a:ext uri="{FF2B5EF4-FFF2-40B4-BE49-F238E27FC236}">
                <a16:creationId xmlns:a16="http://schemas.microsoft.com/office/drawing/2014/main" id="{D36A4E3C-7085-4053-BFC0-A783399D8AD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97169" y="2987045"/>
            <a:ext cx="3376836" cy="2219079"/>
          </a:xfrm>
          <a:prstGeom prst="rect">
            <a:avLst/>
          </a:prstGeom>
        </p:spPr>
      </p:pic>
      <p:sp>
        <p:nvSpPr>
          <p:cNvPr id="22" name="Content Placeholder 27">
            <a:extLst>
              <a:ext uri="{FF2B5EF4-FFF2-40B4-BE49-F238E27FC236}">
                <a16:creationId xmlns:a16="http://schemas.microsoft.com/office/drawing/2014/main" id="{9A9453B2-83FF-4C96-B51E-57172AE6D651}"/>
              </a:ext>
            </a:extLst>
          </p:cNvPr>
          <p:cNvSpPr>
            <a:spLocks noGrp="1"/>
          </p:cNvSpPr>
          <p:nvPr>
            <p:ph idx="1"/>
          </p:nvPr>
        </p:nvSpPr>
        <p:spPr>
          <a:xfrm>
            <a:off x="4072152" y="5882716"/>
            <a:ext cx="3558111" cy="465143"/>
          </a:xfrm>
        </p:spPr>
        <p:txBody>
          <a:bodyPr>
            <a:noAutofit/>
          </a:bodyPr>
          <a:lstStyle/>
          <a:p>
            <a:pPr marL="0" indent="0" algn="ctr">
              <a:buNone/>
            </a:pPr>
            <a:r>
              <a:rPr lang="en-US" sz="3600" dirty="0">
                <a:solidFill>
                  <a:schemeClr val="tx2"/>
                </a:solidFill>
                <a:latin typeface="GE Inspira" panose="020F0603030400020203" pitchFamily="34" charset="0"/>
              </a:rPr>
              <a:t>THANK YOU!</a:t>
            </a:r>
          </a:p>
        </p:txBody>
      </p:sp>
    </p:spTree>
    <p:extLst>
      <p:ext uri="{BB962C8B-B14F-4D97-AF65-F5344CB8AC3E}">
        <p14:creationId xmlns:p14="http://schemas.microsoft.com/office/powerpoint/2010/main" val="2531499886"/>
      </p:ext>
    </p:extLst>
  </p:cSld>
  <p:clrMapOvr>
    <a:masterClrMapping/>
  </p:clrMapOvr>
</p:sld>
</file>

<file path=ppt/theme/theme1.xml><?xml version="1.0" encoding="utf-8"?>
<a:theme xmlns:a="http://schemas.openxmlformats.org/drawingml/2006/main" name="Theme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2" id="{8D085EA9-7FC1-1B40-BEA1-1D759DAA0C18}" vid="{F2A8567A-8995-1446-B19A-8AC5C1CDC0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Theme2</Template>
  <TotalTime>3686</TotalTime>
  <Words>700</Words>
  <Application>Microsoft Office PowerPoint</Application>
  <PresentationFormat>Widescreen</PresentationFormat>
  <Paragraphs>77</Paragraphs>
  <Slides>17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GE Inspira</vt:lpstr>
      <vt:lpstr>Wingdings</vt:lpstr>
      <vt:lpstr>Theme2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WPP Presentation</dc:title>
  <dc:creator>skymet</dc:creator>
  <cp:lastModifiedBy>sanjay</cp:lastModifiedBy>
  <cp:revision>139</cp:revision>
  <dcterms:created xsi:type="dcterms:W3CDTF">2019-03-25T09:53:00Z</dcterms:created>
  <dcterms:modified xsi:type="dcterms:W3CDTF">2020-01-15T06:52:53Z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1033-10.2.0.5978</vt:lpwstr>
  </property>
</Properties>
</file>