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60" r:id="rId2"/>
    <p:sldId id="261" r:id="rId3"/>
    <p:sldId id="26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hyperlink" Target="https://timesofindia.indiatimes.com/city/gurgaon/gurugram-gmda-plans-150-new-air-quality-monitors-in-two-months/articleshow/71850548.cms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15.png"/><Relationship Id="rId7" Type="http://schemas.openxmlformats.org/officeDocument/2006/relationships/image" Target="../media/image25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svg"/><Relationship Id="rId1" Type="http://schemas.openxmlformats.org/officeDocument/2006/relationships/image" Target="../media/image7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hyperlink" Target="https://timesofindia.indiatimes.com/city/gurgaon/gurugram-gmda-plans-150-new-air-quality-monitors-in-two-months/articleshow/71850548.cms" TargetMode="External"/><Relationship Id="rId7" Type="http://schemas.openxmlformats.org/officeDocument/2006/relationships/image" Target="../media/image14.svg"/><Relationship Id="rId2" Type="http://schemas.openxmlformats.org/officeDocument/2006/relationships/image" Target="../media/image10.svg"/><Relationship Id="rId1" Type="http://schemas.openxmlformats.org/officeDocument/2006/relationships/image" Target="../media/image17.png"/><Relationship Id="rId6" Type="http://schemas.openxmlformats.org/officeDocument/2006/relationships/image" Target="../media/image19.png"/><Relationship Id="rId5" Type="http://schemas.openxmlformats.org/officeDocument/2006/relationships/image" Target="../media/image12.svg"/><Relationship Id="rId4" Type="http://schemas.openxmlformats.org/officeDocument/2006/relationships/image" Target="../media/image18.png"/><Relationship Id="rId9" Type="http://schemas.openxmlformats.org/officeDocument/2006/relationships/image" Target="../media/image16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0.png"/><Relationship Id="rId7" Type="http://schemas.openxmlformats.org/officeDocument/2006/relationships/image" Target="../media/image29.png"/><Relationship Id="rId2" Type="http://schemas.openxmlformats.org/officeDocument/2006/relationships/image" Target="../media/image22.svg"/><Relationship Id="rId1" Type="http://schemas.openxmlformats.org/officeDocument/2006/relationships/image" Target="../media/image27.png"/><Relationship Id="rId6" Type="http://schemas.openxmlformats.org/officeDocument/2006/relationships/image" Target="../media/image24.svg"/><Relationship Id="rId5" Type="http://schemas.openxmlformats.org/officeDocument/2006/relationships/image" Target="../media/image28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2EB3A0-629B-4DC7-9E5C-49A7E5EEE05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FDC9472D-0FF1-471B-A135-3C1C2C5E7916}">
      <dgm:prSet/>
      <dgm:spPr/>
      <dgm:t>
        <a:bodyPr/>
        <a:lstStyle/>
        <a:p>
          <a:r>
            <a:rPr lang="en-US"/>
            <a:t>Providing free data access through data delivery platforms- Know Your Air (dashboard) and a mobile application.</a:t>
          </a:r>
        </a:p>
      </dgm:t>
    </dgm:pt>
    <dgm:pt modelId="{5EA5ED25-E5A9-4F68-9B10-8B4BEF245581}" type="parTrans" cxnId="{C97AC289-1899-49F3-AACF-F0454C072210}">
      <dgm:prSet/>
      <dgm:spPr/>
      <dgm:t>
        <a:bodyPr/>
        <a:lstStyle/>
        <a:p>
          <a:endParaRPr lang="en-US"/>
        </a:p>
      </dgm:t>
    </dgm:pt>
    <dgm:pt modelId="{7D5EEBE2-5F08-4F04-8386-79D8036C36C7}" type="sibTrans" cxnId="{C97AC289-1899-49F3-AACF-F0454C072210}">
      <dgm:prSet/>
      <dgm:spPr/>
      <dgm:t>
        <a:bodyPr/>
        <a:lstStyle/>
        <a:p>
          <a:endParaRPr lang="en-US"/>
        </a:p>
      </dgm:t>
    </dgm:pt>
    <dgm:pt modelId="{048F39D3-4B64-405B-A6C6-E79AB9CA417C}">
      <dgm:prSet custT="1"/>
      <dgm:spPr/>
      <dgm:t>
        <a:bodyPr/>
        <a:lstStyle/>
        <a:p>
          <a:r>
            <a:rPr lang="en-US" sz="1600"/>
            <a:t>The data delivery platforms have received a positive response. The </a:t>
          </a:r>
          <a:r>
            <a:rPr lang="en-US" sz="1600" err="1"/>
            <a:t>Skymet</a:t>
          </a:r>
          <a:r>
            <a:rPr lang="en-US" sz="1600"/>
            <a:t> AQI App launched in the month of November ‘19 is currently has over 12,000 downloads, with an average rating of 4.5. The </a:t>
          </a:r>
          <a:r>
            <a:rPr lang="en-US" sz="1600" err="1"/>
            <a:t>Skymet</a:t>
          </a:r>
          <a:r>
            <a:rPr lang="en-US" sz="1600"/>
            <a:t> AQI Web Platform was launched in the month of October ‘19 and has over 50K monthly users.</a:t>
          </a:r>
        </a:p>
      </dgm:t>
    </dgm:pt>
    <dgm:pt modelId="{12B68CA5-9971-40EC-B036-6C9928194EDC}" type="parTrans" cxnId="{96B38F72-B171-47D0-AF83-D5EB5F186D46}">
      <dgm:prSet/>
      <dgm:spPr/>
      <dgm:t>
        <a:bodyPr/>
        <a:lstStyle/>
        <a:p>
          <a:endParaRPr lang="en-US"/>
        </a:p>
      </dgm:t>
    </dgm:pt>
    <dgm:pt modelId="{531B371C-F5C3-4495-9B8E-609D7B866F22}" type="sibTrans" cxnId="{96B38F72-B171-47D0-AF83-D5EB5F186D46}">
      <dgm:prSet/>
      <dgm:spPr/>
      <dgm:t>
        <a:bodyPr/>
        <a:lstStyle/>
        <a:p>
          <a:endParaRPr lang="en-US"/>
        </a:p>
      </dgm:t>
    </dgm:pt>
    <dgm:pt modelId="{48E2B03D-1E04-402A-9E69-12A09B5A416D}">
      <dgm:prSet/>
      <dgm:spPr/>
      <dgm:t>
        <a:bodyPr/>
        <a:lstStyle/>
        <a:p>
          <a:r>
            <a:rPr lang="en-US" dirty="0"/>
            <a:t>The Central Government has recognized the importance of low-cost sensor networks and sought suggestions on the working of a dense and a hybrid network.</a:t>
          </a:r>
        </a:p>
      </dgm:t>
    </dgm:pt>
    <dgm:pt modelId="{B63DD31B-1068-4ADD-9AF2-7056F1624BA6}" type="parTrans" cxnId="{C127C67A-EE0A-436F-95DB-4608F82E5A2D}">
      <dgm:prSet/>
      <dgm:spPr/>
      <dgm:t>
        <a:bodyPr/>
        <a:lstStyle/>
        <a:p>
          <a:endParaRPr lang="en-US"/>
        </a:p>
      </dgm:t>
    </dgm:pt>
    <dgm:pt modelId="{732B0163-1199-4D1A-8B53-6FC972383008}" type="sibTrans" cxnId="{C127C67A-EE0A-436F-95DB-4608F82E5A2D}">
      <dgm:prSet/>
      <dgm:spPr/>
      <dgm:t>
        <a:bodyPr/>
        <a:lstStyle/>
        <a:p>
          <a:endParaRPr lang="en-US"/>
        </a:p>
      </dgm:t>
    </dgm:pt>
    <dgm:pt modelId="{845680DE-468B-42E9-950E-662176D3C95B}" type="pres">
      <dgm:prSet presAssocID="{382EB3A0-629B-4DC7-9E5C-49A7E5EEE05F}" presName="root" presStyleCnt="0">
        <dgm:presLayoutVars>
          <dgm:dir/>
          <dgm:resizeHandles val="exact"/>
        </dgm:presLayoutVars>
      </dgm:prSet>
      <dgm:spPr/>
    </dgm:pt>
    <dgm:pt modelId="{03BF52DF-B07C-45BC-B3C8-D0B997AD04A0}" type="pres">
      <dgm:prSet presAssocID="{FDC9472D-0FF1-471B-A135-3C1C2C5E7916}" presName="compNode" presStyleCnt="0"/>
      <dgm:spPr/>
    </dgm:pt>
    <dgm:pt modelId="{240ADEF9-E9B6-4E55-8CBB-CF27DDDCBC9E}" type="pres">
      <dgm:prSet presAssocID="{FDC9472D-0FF1-471B-A135-3C1C2C5E7916}" presName="bgRect" presStyleLbl="bgShp" presStyleIdx="0" presStyleCnt="3"/>
      <dgm:spPr/>
    </dgm:pt>
    <dgm:pt modelId="{7CDE54D0-832A-4815-906A-79B415ED4FE2}" type="pres">
      <dgm:prSet presAssocID="{FDC9472D-0FF1-471B-A135-3C1C2C5E791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374DBEF5-7284-4F20-BF29-6B373A122D2F}" type="pres">
      <dgm:prSet presAssocID="{FDC9472D-0FF1-471B-A135-3C1C2C5E7916}" presName="spaceRect" presStyleCnt="0"/>
      <dgm:spPr/>
    </dgm:pt>
    <dgm:pt modelId="{EC4ED280-A299-4302-9A27-6C46971A5E39}" type="pres">
      <dgm:prSet presAssocID="{FDC9472D-0FF1-471B-A135-3C1C2C5E7916}" presName="parTx" presStyleLbl="revTx" presStyleIdx="0" presStyleCnt="3">
        <dgm:presLayoutVars>
          <dgm:chMax val="0"/>
          <dgm:chPref val="0"/>
        </dgm:presLayoutVars>
      </dgm:prSet>
      <dgm:spPr/>
    </dgm:pt>
    <dgm:pt modelId="{63F842F5-45B4-46AB-B765-D35D85403C76}" type="pres">
      <dgm:prSet presAssocID="{7D5EEBE2-5F08-4F04-8386-79D8036C36C7}" presName="sibTrans" presStyleCnt="0"/>
      <dgm:spPr/>
    </dgm:pt>
    <dgm:pt modelId="{E3157C06-F852-42C2-A308-FD910C629E7A}" type="pres">
      <dgm:prSet presAssocID="{048F39D3-4B64-405B-A6C6-E79AB9CA417C}" presName="compNode" presStyleCnt="0"/>
      <dgm:spPr/>
    </dgm:pt>
    <dgm:pt modelId="{F644C8C6-159D-452C-B373-639F298E5581}" type="pres">
      <dgm:prSet presAssocID="{048F39D3-4B64-405B-A6C6-E79AB9CA417C}" presName="bgRect" presStyleLbl="bgShp" presStyleIdx="1" presStyleCnt="3"/>
      <dgm:spPr/>
    </dgm:pt>
    <dgm:pt modelId="{2756163A-0F4A-40E1-A6A7-5882C7A272D2}" type="pres">
      <dgm:prSet presAssocID="{048F39D3-4B64-405B-A6C6-E79AB9CA417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nfluencer"/>
        </a:ext>
      </dgm:extLst>
    </dgm:pt>
    <dgm:pt modelId="{8AEF0CFD-9D9E-4365-AFEB-1E813B0D65A5}" type="pres">
      <dgm:prSet presAssocID="{048F39D3-4B64-405B-A6C6-E79AB9CA417C}" presName="spaceRect" presStyleCnt="0"/>
      <dgm:spPr/>
    </dgm:pt>
    <dgm:pt modelId="{5BECA6B3-E8C5-4C5D-BB04-396A63492ACF}" type="pres">
      <dgm:prSet presAssocID="{048F39D3-4B64-405B-A6C6-E79AB9CA417C}" presName="parTx" presStyleLbl="revTx" presStyleIdx="1" presStyleCnt="3">
        <dgm:presLayoutVars>
          <dgm:chMax val="0"/>
          <dgm:chPref val="0"/>
        </dgm:presLayoutVars>
      </dgm:prSet>
      <dgm:spPr/>
    </dgm:pt>
    <dgm:pt modelId="{8F032119-C34D-403A-A97F-4FC9CDBC779B}" type="pres">
      <dgm:prSet presAssocID="{531B371C-F5C3-4495-9B8E-609D7B866F22}" presName="sibTrans" presStyleCnt="0"/>
      <dgm:spPr/>
    </dgm:pt>
    <dgm:pt modelId="{A984E8E6-D99D-421E-B1C8-55976B1227E2}" type="pres">
      <dgm:prSet presAssocID="{48E2B03D-1E04-402A-9E69-12A09B5A416D}" presName="compNode" presStyleCnt="0"/>
      <dgm:spPr/>
    </dgm:pt>
    <dgm:pt modelId="{D0C94DE8-3FBE-46B0-AD89-84A05B62A481}" type="pres">
      <dgm:prSet presAssocID="{48E2B03D-1E04-402A-9E69-12A09B5A416D}" presName="bgRect" presStyleLbl="bgShp" presStyleIdx="2" presStyleCnt="3"/>
      <dgm:spPr/>
    </dgm:pt>
    <dgm:pt modelId="{7FEC8282-B7F8-4449-B1E7-8B21662E8BB1}" type="pres">
      <dgm:prSet presAssocID="{48E2B03D-1E04-402A-9E69-12A09B5A416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7349772E-6A3C-41E1-8259-9C91D23A2BF7}" type="pres">
      <dgm:prSet presAssocID="{48E2B03D-1E04-402A-9E69-12A09B5A416D}" presName="spaceRect" presStyleCnt="0"/>
      <dgm:spPr/>
    </dgm:pt>
    <dgm:pt modelId="{7950A507-8428-4F40-9FE0-0C012691D59E}" type="pres">
      <dgm:prSet presAssocID="{48E2B03D-1E04-402A-9E69-12A09B5A416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C301B5F-AD13-4529-B8D0-54BD2A350B6A}" type="presOf" srcId="{FDC9472D-0FF1-471B-A135-3C1C2C5E7916}" destId="{EC4ED280-A299-4302-9A27-6C46971A5E39}" srcOrd="0" destOrd="0" presId="urn:microsoft.com/office/officeart/2018/2/layout/IconVerticalSolidList"/>
    <dgm:cxn modelId="{96B38F72-B171-47D0-AF83-D5EB5F186D46}" srcId="{382EB3A0-629B-4DC7-9E5C-49A7E5EEE05F}" destId="{048F39D3-4B64-405B-A6C6-E79AB9CA417C}" srcOrd="1" destOrd="0" parTransId="{12B68CA5-9971-40EC-B036-6C9928194EDC}" sibTransId="{531B371C-F5C3-4495-9B8E-609D7B866F22}"/>
    <dgm:cxn modelId="{C127C67A-EE0A-436F-95DB-4608F82E5A2D}" srcId="{382EB3A0-629B-4DC7-9E5C-49A7E5EEE05F}" destId="{48E2B03D-1E04-402A-9E69-12A09B5A416D}" srcOrd="2" destOrd="0" parTransId="{B63DD31B-1068-4ADD-9AF2-7056F1624BA6}" sibTransId="{732B0163-1199-4D1A-8B53-6FC972383008}"/>
    <dgm:cxn modelId="{C97AC289-1899-49F3-AACF-F0454C072210}" srcId="{382EB3A0-629B-4DC7-9E5C-49A7E5EEE05F}" destId="{FDC9472D-0FF1-471B-A135-3C1C2C5E7916}" srcOrd="0" destOrd="0" parTransId="{5EA5ED25-E5A9-4F68-9B10-8B4BEF245581}" sibTransId="{7D5EEBE2-5F08-4F04-8386-79D8036C36C7}"/>
    <dgm:cxn modelId="{7D7B1FBF-9540-4BF9-8CFC-F084C64F4FAE}" type="presOf" srcId="{48E2B03D-1E04-402A-9E69-12A09B5A416D}" destId="{7950A507-8428-4F40-9FE0-0C012691D59E}" srcOrd="0" destOrd="0" presId="urn:microsoft.com/office/officeart/2018/2/layout/IconVerticalSolidList"/>
    <dgm:cxn modelId="{A5C536E3-696F-43C9-BF6D-7A912D401178}" type="presOf" srcId="{048F39D3-4B64-405B-A6C6-E79AB9CA417C}" destId="{5BECA6B3-E8C5-4C5D-BB04-396A63492ACF}" srcOrd="0" destOrd="0" presId="urn:microsoft.com/office/officeart/2018/2/layout/IconVerticalSolidList"/>
    <dgm:cxn modelId="{FB9B7DFA-1C61-45B5-B6B8-B8756E13B169}" type="presOf" srcId="{382EB3A0-629B-4DC7-9E5C-49A7E5EEE05F}" destId="{845680DE-468B-42E9-950E-662176D3C95B}" srcOrd="0" destOrd="0" presId="urn:microsoft.com/office/officeart/2018/2/layout/IconVerticalSolidList"/>
    <dgm:cxn modelId="{F926C5EB-19BA-48AB-A40D-603502DEA368}" type="presParOf" srcId="{845680DE-468B-42E9-950E-662176D3C95B}" destId="{03BF52DF-B07C-45BC-B3C8-D0B997AD04A0}" srcOrd="0" destOrd="0" presId="urn:microsoft.com/office/officeart/2018/2/layout/IconVerticalSolidList"/>
    <dgm:cxn modelId="{904AF73A-FBAB-4E3C-BB2F-3F6AE3CC53C3}" type="presParOf" srcId="{03BF52DF-B07C-45BC-B3C8-D0B997AD04A0}" destId="{240ADEF9-E9B6-4E55-8CBB-CF27DDDCBC9E}" srcOrd="0" destOrd="0" presId="urn:microsoft.com/office/officeart/2018/2/layout/IconVerticalSolidList"/>
    <dgm:cxn modelId="{879D30C6-C9D9-4529-B667-210034723669}" type="presParOf" srcId="{03BF52DF-B07C-45BC-B3C8-D0B997AD04A0}" destId="{7CDE54D0-832A-4815-906A-79B415ED4FE2}" srcOrd="1" destOrd="0" presId="urn:microsoft.com/office/officeart/2018/2/layout/IconVerticalSolidList"/>
    <dgm:cxn modelId="{DFB685F8-4B0B-4ED8-9323-E36165DD5467}" type="presParOf" srcId="{03BF52DF-B07C-45BC-B3C8-D0B997AD04A0}" destId="{374DBEF5-7284-4F20-BF29-6B373A122D2F}" srcOrd="2" destOrd="0" presId="urn:microsoft.com/office/officeart/2018/2/layout/IconVerticalSolidList"/>
    <dgm:cxn modelId="{62225A25-49C0-4DF7-AAC9-59A53115AFBF}" type="presParOf" srcId="{03BF52DF-B07C-45BC-B3C8-D0B997AD04A0}" destId="{EC4ED280-A299-4302-9A27-6C46971A5E39}" srcOrd="3" destOrd="0" presId="urn:microsoft.com/office/officeart/2018/2/layout/IconVerticalSolidList"/>
    <dgm:cxn modelId="{66EC39D3-0F6C-4608-84F6-E290C16C06E9}" type="presParOf" srcId="{845680DE-468B-42E9-950E-662176D3C95B}" destId="{63F842F5-45B4-46AB-B765-D35D85403C76}" srcOrd="1" destOrd="0" presId="urn:microsoft.com/office/officeart/2018/2/layout/IconVerticalSolidList"/>
    <dgm:cxn modelId="{54E9F83C-7901-404D-9C84-2E6251DDBE6A}" type="presParOf" srcId="{845680DE-468B-42E9-950E-662176D3C95B}" destId="{E3157C06-F852-42C2-A308-FD910C629E7A}" srcOrd="2" destOrd="0" presId="urn:microsoft.com/office/officeart/2018/2/layout/IconVerticalSolidList"/>
    <dgm:cxn modelId="{44085601-D4B8-4B17-BF78-513975E8C0F8}" type="presParOf" srcId="{E3157C06-F852-42C2-A308-FD910C629E7A}" destId="{F644C8C6-159D-452C-B373-639F298E5581}" srcOrd="0" destOrd="0" presId="urn:microsoft.com/office/officeart/2018/2/layout/IconVerticalSolidList"/>
    <dgm:cxn modelId="{B5315EDE-EA1F-43E8-B073-17B95092B164}" type="presParOf" srcId="{E3157C06-F852-42C2-A308-FD910C629E7A}" destId="{2756163A-0F4A-40E1-A6A7-5882C7A272D2}" srcOrd="1" destOrd="0" presId="urn:microsoft.com/office/officeart/2018/2/layout/IconVerticalSolidList"/>
    <dgm:cxn modelId="{E340F1ED-E1B1-4F30-8BA2-9BC9B39826A6}" type="presParOf" srcId="{E3157C06-F852-42C2-A308-FD910C629E7A}" destId="{8AEF0CFD-9D9E-4365-AFEB-1E813B0D65A5}" srcOrd="2" destOrd="0" presId="urn:microsoft.com/office/officeart/2018/2/layout/IconVerticalSolidList"/>
    <dgm:cxn modelId="{08EADE8D-9145-4AB2-A45D-BDD73D3E9A59}" type="presParOf" srcId="{E3157C06-F852-42C2-A308-FD910C629E7A}" destId="{5BECA6B3-E8C5-4C5D-BB04-396A63492ACF}" srcOrd="3" destOrd="0" presId="urn:microsoft.com/office/officeart/2018/2/layout/IconVerticalSolidList"/>
    <dgm:cxn modelId="{93388CBD-25D8-4517-BA17-48D397960964}" type="presParOf" srcId="{845680DE-468B-42E9-950E-662176D3C95B}" destId="{8F032119-C34D-403A-A97F-4FC9CDBC779B}" srcOrd="3" destOrd="0" presId="urn:microsoft.com/office/officeart/2018/2/layout/IconVerticalSolidList"/>
    <dgm:cxn modelId="{7A921CD9-58F2-4DEF-90EC-8154E076553E}" type="presParOf" srcId="{845680DE-468B-42E9-950E-662176D3C95B}" destId="{A984E8E6-D99D-421E-B1C8-55976B1227E2}" srcOrd="4" destOrd="0" presId="urn:microsoft.com/office/officeart/2018/2/layout/IconVerticalSolidList"/>
    <dgm:cxn modelId="{88CE6520-6A8D-4107-96A6-7F93466CDBA0}" type="presParOf" srcId="{A984E8E6-D99D-421E-B1C8-55976B1227E2}" destId="{D0C94DE8-3FBE-46B0-AD89-84A05B62A481}" srcOrd="0" destOrd="0" presId="urn:microsoft.com/office/officeart/2018/2/layout/IconVerticalSolidList"/>
    <dgm:cxn modelId="{8A7E5552-8208-47A0-A307-F04C63811A63}" type="presParOf" srcId="{A984E8E6-D99D-421E-B1C8-55976B1227E2}" destId="{7FEC8282-B7F8-4449-B1E7-8B21662E8BB1}" srcOrd="1" destOrd="0" presId="urn:microsoft.com/office/officeart/2018/2/layout/IconVerticalSolidList"/>
    <dgm:cxn modelId="{0C912E7A-063C-47CD-8F07-DB256A926740}" type="presParOf" srcId="{A984E8E6-D99D-421E-B1C8-55976B1227E2}" destId="{7349772E-6A3C-41E1-8259-9C91D23A2BF7}" srcOrd="2" destOrd="0" presId="urn:microsoft.com/office/officeart/2018/2/layout/IconVerticalSolidList"/>
    <dgm:cxn modelId="{5511CD0F-E8D4-4B2F-9248-AEFC1D5D4012}" type="presParOf" srcId="{A984E8E6-D99D-421E-B1C8-55976B1227E2}" destId="{7950A507-8428-4F40-9FE0-0C012691D59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D373E4-32E3-4538-B3AB-9F3E78567C2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10E0669D-1474-47F8-8835-37EEE07E0F84}">
      <dgm:prSet custT="1"/>
      <dgm:spPr/>
      <dgm:t>
        <a:bodyPr/>
        <a:lstStyle/>
        <a:p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The</a:t>
          </a:r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Gurugram Metropolitan Development Authority</a:t>
          </a:r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has proposed installation of 150 air quality sensors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. </a:t>
          </a:r>
        </a:p>
      </dgm:t>
    </dgm:pt>
    <dgm:pt modelId="{9E2E7649-417F-44EB-BC3D-5C3DE594F4D3}" type="parTrans" cxnId="{C89D6BDB-88D7-4D27-B77F-32E37F32B474}">
      <dgm:prSet/>
      <dgm:spPr/>
      <dgm:t>
        <a:bodyPr/>
        <a:lstStyle/>
        <a:p>
          <a:endParaRPr lang="en-US"/>
        </a:p>
      </dgm:t>
    </dgm:pt>
    <dgm:pt modelId="{FB3A8425-2270-40D9-AB46-2CD4D0C79C57}" type="sibTrans" cxnId="{C89D6BDB-88D7-4D27-B77F-32E37F32B474}">
      <dgm:prSet/>
      <dgm:spPr/>
      <dgm:t>
        <a:bodyPr/>
        <a:lstStyle/>
        <a:p>
          <a:endParaRPr lang="en-US"/>
        </a:p>
      </dgm:t>
    </dgm:pt>
    <dgm:pt modelId="{30A4ABF5-674E-4C21-92E4-319686543D30}">
      <dgm:prSet/>
      <dgm:spPr/>
      <dgm:t>
        <a:bodyPr/>
        <a:lstStyle/>
        <a:p>
          <a:r>
            <a:rPr lang="en-US" dirty="0"/>
            <a:t>Designing personal AQ monitors to provide healthy routes to morning joggers.</a:t>
          </a:r>
        </a:p>
      </dgm:t>
    </dgm:pt>
    <dgm:pt modelId="{AFCDEBD5-9152-4E76-A60B-1745373B1332}" type="parTrans" cxnId="{596B1B76-FB13-47E6-880C-21DBD14F3E56}">
      <dgm:prSet/>
      <dgm:spPr/>
      <dgm:t>
        <a:bodyPr/>
        <a:lstStyle/>
        <a:p>
          <a:endParaRPr lang="en-US"/>
        </a:p>
      </dgm:t>
    </dgm:pt>
    <dgm:pt modelId="{4677CE48-88DF-46C1-8BC1-8D6EAD051BF1}" type="sibTrans" cxnId="{596B1B76-FB13-47E6-880C-21DBD14F3E56}">
      <dgm:prSet/>
      <dgm:spPr/>
      <dgm:t>
        <a:bodyPr/>
        <a:lstStyle/>
        <a:p>
          <a:endParaRPr lang="en-US"/>
        </a:p>
      </dgm:t>
    </dgm:pt>
    <dgm:pt modelId="{9E63E6D1-3501-4229-81D9-657051337B2B}">
      <dgm:prSet/>
      <dgm:spPr/>
      <dgm:t>
        <a:bodyPr/>
        <a:lstStyle/>
        <a:p>
          <a:r>
            <a:rPr lang="en-US"/>
            <a:t>The sensor network is expanding, especially in Delhi-NCR, Bengaluru and Pune with 100+ additional monitors. </a:t>
          </a:r>
        </a:p>
      </dgm:t>
    </dgm:pt>
    <dgm:pt modelId="{7A288C1F-88CF-486E-B214-0C7D6A2E6FD0}" type="parTrans" cxnId="{C210B258-5EEC-4F58-B395-8A956F50E1D7}">
      <dgm:prSet/>
      <dgm:spPr/>
      <dgm:t>
        <a:bodyPr/>
        <a:lstStyle/>
        <a:p>
          <a:endParaRPr lang="en-US"/>
        </a:p>
      </dgm:t>
    </dgm:pt>
    <dgm:pt modelId="{B48BEC0C-4580-4015-B265-660C0B13252D}" type="sibTrans" cxnId="{C210B258-5EEC-4F58-B395-8A956F50E1D7}">
      <dgm:prSet/>
      <dgm:spPr/>
      <dgm:t>
        <a:bodyPr/>
        <a:lstStyle/>
        <a:p>
          <a:endParaRPr lang="en-US"/>
        </a:p>
      </dgm:t>
    </dgm:pt>
    <dgm:pt modelId="{F07C89BB-7420-40BF-BBEA-2EA0E9ED25D9}">
      <dgm:prSet/>
      <dgm:spPr/>
      <dgm:t>
        <a:bodyPr/>
        <a:lstStyle/>
        <a:p>
          <a:r>
            <a:rPr lang="en-US"/>
            <a:t>Strengthened capabilities for on-field/real-time calibration and short-term forecasting.</a:t>
          </a:r>
        </a:p>
      </dgm:t>
    </dgm:pt>
    <dgm:pt modelId="{35550CF8-7A82-4D7C-90AF-24D6860A143A}" type="parTrans" cxnId="{0F2B74AB-B43D-4C01-8472-ADCF47206E83}">
      <dgm:prSet/>
      <dgm:spPr/>
      <dgm:t>
        <a:bodyPr/>
        <a:lstStyle/>
        <a:p>
          <a:endParaRPr lang="en-US"/>
        </a:p>
      </dgm:t>
    </dgm:pt>
    <dgm:pt modelId="{003DB187-9DE0-4AE3-84C9-07B5F6733401}" type="sibTrans" cxnId="{0F2B74AB-B43D-4C01-8472-ADCF47206E83}">
      <dgm:prSet/>
      <dgm:spPr/>
      <dgm:t>
        <a:bodyPr/>
        <a:lstStyle/>
        <a:p>
          <a:endParaRPr lang="en-US"/>
        </a:p>
      </dgm:t>
    </dgm:pt>
    <dgm:pt modelId="{53156889-27DA-48D8-970B-AA0CFA7EBC48}" type="pres">
      <dgm:prSet presAssocID="{87D373E4-32E3-4538-B3AB-9F3E78567C24}" presName="root" presStyleCnt="0">
        <dgm:presLayoutVars>
          <dgm:dir/>
          <dgm:resizeHandles val="exact"/>
        </dgm:presLayoutVars>
      </dgm:prSet>
      <dgm:spPr/>
    </dgm:pt>
    <dgm:pt modelId="{980200DC-9E51-41FE-AD7E-095EA712855D}" type="pres">
      <dgm:prSet presAssocID="{10E0669D-1474-47F8-8835-37EEE07E0F84}" presName="compNode" presStyleCnt="0"/>
      <dgm:spPr/>
    </dgm:pt>
    <dgm:pt modelId="{E188F5E4-9CEE-4B03-A96C-AF9B12CC4102}" type="pres">
      <dgm:prSet presAssocID="{10E0669D-1474-47F8-8835-37EEE07E0F84}" presName="bgRect" presStyleLbl="bgShp" presStyleIdx="0" presStyleCnt="4"/>
      <dgm:spPr/>
    </dgm:pt>
    <dgm:pt modelId="{0443F601-7B60-468E-80CD-5BEE8BE1510F}" type="pres">
      <dgm:prSet presAssocID="{10E0669D-1474-47F8-8835-37EEE07E0F84}" presName="iconRect" presStyleLbl="node1" presStyleIdx="0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idge scene"/>
        </a:ext>
      </dgm:extLst>
    </dgm:pt>
    <dgm:pt modelId="{64B120F2-D7D4-43B9-A4D3-4EFFDB121414}" type="pres">
      <dgm:prSet presAssocID="{10E0669D-1474-47F8-8835-37EEE07E0F84}" presName="spaceRect" presStyleCnt="0"/>
      <dgm:spPr/>
    </dgm:pt>
    <dgm:pt modelId="{B79CBF92-6989-41A7-AFDF-EE225F87AD95}" type="pres">
      <dgm:prSet presAssocID="{10E0669D-1474-47F8-8835-37EEE07E0F84}" presName="parTx" presStyleLbl="revTx" presStyleIdx="0" presStyleCnt="4">
        <dgm:presLayoutVars>
          <dgm:chMax val="0"/>
          <dgm:chPref val="0"/>
        </dgm:presLayoutVars>
      </dgm:prSet>
      <dgm:spPr/>
    </dgm:pt>
    <dgm:pt modelId="{AC3E502C-7B1D-462F-A9A7-F414835F39F8}" type="pres">
      <dgm:prSet presAssocID="{FB3A8425-2270-40D9-AB46-2CD4D0C79C57}" presName="sibTrans" presStyleCnt="0"/>
      <dgm:spPr/>
    </dgm:pt>
    <dgm:pt modelId="{A5859668-96AD-4E00-A74F-F483AE8211F9}" type="pres">
      <dgm:prSet presAssocID="{30A4ABF5-674E-4C21-92E4-319686543D30}" presName="compNode" presStyleCnt="0"/>
      <dgm:spPr/>
    </dgm:pt>
    <dgm:pt modelId="{F65D7B59-F4F2-461D-A942-ADD40F60CF17}" type="pres">
      <dgm:prSet presAssocID="{30A4ABF5-674E-4C21-92E4-319686543D30}" presName="bgRect" presStyleLbl="bgShp" presStyleIdx="1" presStyleCnt="4"/>
      <dgm:spPr/>
    </dgm:pt>
    <dgm:pt modelId="{760D5F43-5EDE-4C5B-8C01-10E2F832FCCE}" type="pres">
      <dgm:prSet presAssocID="{30A4ABF5-674E-4C21-92E4-319686543D30}" presName="iconRect" presStyleLbl="node1" presStyleIdx="1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pographyMap"/>
        </a:ext>
      </dgm:extLst>
    </dgm:pt>
    <dgm:pt modelId="{606DA994-5039-4A91-853D-65523F09B04F}" type="pres">
      <dgm:prSet presAssocID="{30A4ABF5-674E-4C21-92E4-319686543D30}" presName="spaceRect" presStyleCnt="0"/>
      <dgm:spPr/>
    </dgm:pt>
    <dgm:pt modelId="{CA011B63-36E2-4350-842D-5083818D9626}" type="pres">
      <dgm:prSet presAssocID="{30A4ABF5-674E-4C21-92E4-319686543D30}" presName="parTx" presStyleLbl="revTx" presStyleIdx="1" presStyleCnt="4">
        <dgm:presLayoutVars>
          <dgm:chMax val="0"/>
          <dgm:chPref val="0"/>
        </dgm:presLayoutVars>
      </dgm:prSet>
      <dgm:spPr/>
    </dgm:pt>
    <dgm:pt modelId="{38063620-5E4E-4221-BCE5-7B18DCC37DD1}" type="pres">
      <dgm:prSet presAssocID="{4677CE48-88DF-46C1-8BC1-8D6EAD051BF1}" presName="sibTrans" presStyleCnt="0"/>
      <dgm:spPr/>
    </dgm:pt>
    <dgm:pt modelId="{D7DDDF00-74CF-43A9-8241-C2AC0E037F73}" type="pres">
      <dgm:prSet presAssocID="{9E63E6D1-3501-4229-81D9-657051337B2B}" presName="compNode" presStyleCnt="0"/>
      <dgm:spPr/>
    </dgm:pt>
    <dgm:pt modelId="{2D633AD6-7615-4421-9920-D4FDFDFA13D0}" type="pres">
      <dgm:prSet presAssocID="{9E63E6D1-3501-4229-81D9-657051337B2B}" presName="bgRect" presStyleLbl="bgShp" presStyleIdx="2" presStyleCnt="4"/>
      <dgm:spPr/>
    </dgm:pt>
    <dgm:pt modelId="{4833B519-6789-422E-9AE8-1321D015604C}" type="pres">
      <dgm:prSet presAssocID="{9E63E6D1-3501-4229-81D9-657051337B2B}" presName="iconRect" presStyleLbl="node1" presStyleIdx="2" presStyleCnt="4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A9967CB7-C685-4FDA-8269-494DC1E3E1DF}" type="pres">
      <dgm:prSet presAssocID="{9E63E6D1-3501-4229-81D9-657051337B2B}" presName="spaceRect" presStyleCnt="0"/>
      <dgm:spPr/>
    </dgm:pt>
    <dgm:pt modelId="{DC8392DB-7E49-4DC2-999A-87AB5D6D3BEE}" type="pres">
      <dgm:prSet presAssocID="{9E63E6D1-3501-4229-81D9-657051337B2B}" presName="parTx" presStyleLbl="revTx" presStyleIdx="2" presStyleCnt="4">
        <dgm:presLayoutVars>
          <dgm:chMax val="0"/>
          <dgm:chPref val="0"/>
        </dgm:presLayoutVars>
      </dgm:prSet>
      <dgm:spPr/>
    </dgm:pt>
    <dgm:pt modelId="{39A6128B-AF94-4321-ACBA-9DD465CB7028}" type="pres">
      <dgm:prSet presAssocID="{B48BEC0C-4580-4015-B265-660C0B13252D}" presName="sibTrans" presStyleCnt="0"/>
      <dgm:spPr/>
    </dgm:pt>
    <dgm:pt modelId="{5A8E90F8-8561-423D-8E05-BA111218C782}" type="pres">
      <dgm:prSet presAssocID="{F07C89BB-7420-40BF-BBEA-2EA0E9ED25D9}" presName="compNode" presStyleCnt="0"/>
      <dgm:spPr/>
    </dgm:pt>
    <dgm:pt modelId="{0014DDD3-661F-4236-9FA7-2C8712BC51C7}" type="pres">
      <dgm:prSet presAssocID="{F07C89BB-7420-40BF-BBEA-2EA0E9ED25D9}" presName="bgRect" presStyleLbl="bgShp" presStyleIdx="3" presStyleCnt="4"/>
      <dgm:spPr/>
    </dgm:pt>
    <dgm:pt modelId="{529667FE-F33E-4399-81E4-7CCB367C3110}" type="pres">
      <dgm:prSet presAssocID="{F07C89BB-7420-40BF-BBEA-2EA0E9ED25D9}" presName="iconRect" presStyleLbl="node1" presStyleIdx="3" presStyleCnt="4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nion"/>
        </a:ext>
      </dgm:extLst>
    </dgm:pt>
    <dgm:pt modelId="{3BC4657B-25A6-42F3-9BE2-E4902FAF072A}" type="pres">
      <dgm:prSet presAssocID="{F07C89BB-7420-40BF-BBEA-2EA0E9ED25D9}" presName="spaceRect" presStyleCnt="0"/>
      <dgm:spPr/>
    </dgm:pt>
    <dgm:pt modelId="{C6688F16-1DA7-4DA7-A3BF-750A234FF4A1}" type="pres">
      <dgm:prSet presAssocID="{F07C89BB-7420-40BF-BBEA-2EA0E9ED25D9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2EE7E15B-8F02-495B-85C8-E9922EA5011C}" type="presOf" srcId="{87D373E4-32E3-4538-B3AB-9F3E78567C24}" destId="{53156889-27DA-48D8-970B-AA0CFA7EBC48}" srcOrd="0" destOrd="0" presId="urn:microsoft.com/office/officeart/2018/2/layout/IconVerticalSolidList"/>
    <dgm:cxn modelId="{596B1B76-FB13-47E6-880C-21DBD14F3E56}" srcId="{87D373E4-32E3-4538-B3AB-9F3E78567C24}" destId="{30A4ABF5-674E-4C21-92E4-319686543D30}" srcOrd="1" destOrd="0" parTransId="{AFCDEBD5-9152-4E76-A60B-1745373B1332}" sibTransId="{4677CE48-88DF-46C1-8BC1-8D6EAD051BF1}"/>
    <dgm:cxn modelId="{C210B258-5EEC-4F58-B395-8A956F50E1D7}" srcId="{87D373E4-32E3-4538-B3AB-9F3E78567C24}" destId="{9E63E6D1-3501-4229-81D9-657051337B2B}" srcOrd="2" destOrd="0" parTransId="{7A288C1F-88CF-486E-B214-0C7D6A2E6FD0}" sibTransId="{B48BEC0C-4580-4015-B265-660C0B13252D}"/>
    <dgm:cxn modelId="{24CAAF7B-2C60-4745-93A5-272EE5B788EB}" type="presOf" srcId="{9E63E6D1-3501-4229-81D9-657051337B2B}" destId="{DC8392DB-7E49-4DC2-999A-87AB5D6D3BEE}" srcOrd="0" destOrd="0" presId="urn:microsoft.com/office/officeart/2018/2/layout/IconVerticalSolidList"/>
    <dgm:cxn modelId="{0F2B74AB-B43D-4C01-8472-ADCF47206E83}" srcId="{87D373E4-32E3-4538-B3AB-9F3E78567C24}" destId="{F07C89BB-7420-40BF-BBEA-2EA0E9ED25D9}" srcOrd="3" destOrd="0" parTransId="{35550CF8-7A82-4D7C-90AF-24D6860A143A}" sibTransId="{003DB187-9DE0-4AE3-84C9-07B5F6733401}"/>
    <dgm:cxn modelId="{29165AB2-AF7B-4FEF-A3CA-39820ECAA7F4}" type="presOf" srcId="{F07C89BB-7420-40BF-BBEA-2EA0E9ED25D9}" destId="{C6688F16-1DA7-4DA7-A3BF-750A234FF4A1}" srcOrd="0" destOrd="0" presId="urn:microsoft.com/office/officeart/2018/2/layout/IconVerticalSolidList"/>
    <dgm:cxn modelId="{6349D9BD-F60F-4908-8105-4A5D3F701AA2}" type="presOf" srcId="{10E0669D-1474-47F8-8835-37EEE07E0F84}" destId="{B79CBF92-6989-41A7-AFDF-EE225F87AD95}" srcOrd="0" destOrd="0" presId="urn:microsoft.com/office/officeart/2018/2/layout/IconVerticalSolidList"/>
    <dgm:cxn modelId="{C89D6BDB-88D7-4D27-B77F-32E37F32B474}" srcId="{87D373E4-32E3-4538-B3AB-9F3E78567C24}" destId="{10E0669D-1474-47F8-8835-37EEE07E0F84}" srcOrd="0" destOrd="0" parTransId="{9E2E7649-417F-44EB-BC3D-5C3DE594F4D3}" sibTransId="{FB3A8425-2270-40D9-AB46-2CD4D0C79C57}"/>
    <dgm:cxn modelId="{066F37F4-5F91-497D-8BA3-4AA1D6944705}" type="presOf" srcId="{30A4ABF5-674E-4C21-92E4-319686543D30}" destId="{CA011B63-36E2-4350-842D-5083818D9626}" srcOrd="0" destOrd="0" presId="urn:microsoft.com/office/officeart/2018/2/layout/IconVerticalSolidList"/>
    <dgm:cxn modelId="{191A5A36-5360-49BB-8480-556C743849B7}" type="presParOf" srcId="{53156889-27DA-48D8-970B-AA0CFA7EBC48}" destId="{980200DC-9E51-41FE-AD7E-095EA712855D}" srcOrd="0" destOrd="0" presId="urn:microsoft.com/office/officeart/2018/2/layout/IconVerticalSolidList"/>
    <dgm:cxn modelId="{1E68C4EA-3BCB-4C2A-8B7F-C6DECC0FBDD6}" type="presParOf" srcId="{980200DC-9E51-41FE-AD7E-095EA712855D}" destId="{E188F5E4-9CEE-4B03-A96C-AF9B12CC4102}" srcOrd="0" destOrd="0" presId="urn:microsoft.com/office/officeart/2018/2/layout/IconVerticalSolidList"/>
    <dgm:cxn modelId="{1EB1D2C5-216B-43E4-9452-B0F896BB178B}" type="presParOf" srcId="{980200DC-9E51-41FE-AD7E-095EA712855D}" destId="{0443F601-7B60-468E-80CD-5BEE8BE1510F}" srcOrd="1" destOrd="0" presId="urn:microsoft.com/office/officeart/2018/2/layout/IconVerticalSolidList"/>
    <dgm:cxn modelId="{8E94826B-5787-4C30-BAEE-ADE3258B8ACE}" type="presParOf" srcId="{980200DC-9E51-41FE-AD7E-095EA712855D}" destId="{64B120F2-D7D4-43B9-A4D3-4EFFDB121414}" srcOrd="2" destOrd="0" presId="urn:microsoft.com/office/officeart/2018/2/layout/IconVerticalSolidList"/>
    <dgm:cxn modelId="{6ED5346B-81B2-434C-82FE-DED59094A8EB}" type="presParOf" srcId="{980200DC-9E51-41FE-AD7E-095EA712855D}" destId="{B79CBF92-6989-41A7-AFDF-EE225F87AD95}" srcOrd="3" destOrd="0" presId="urn:microsoft.com/office/officeart/2018/2/layout/IconVerticalSolidList"/>
    <dgm:cxn modelId="{910526F2-19B7-4A13-BADC-47C696F2783F}" type="presParOf" srcId="{53156889-27DA-48D8-970B-AA0CFA7EBC48}" destId="{AC3E502C-7B1D-462F-A9A7-F414835F39F8}" srcOrd="1" destOrd="0" presId="urn:microsoft.com/office/officeart/2018/2/layout/IconVerticalSolidList"/>
    <dgm:cxn modelId="{59027EE3-D65B-4E97-8241-AC197E4D8ADA}" type="presParOf" srcId="{53156889-27DA-48D8-970B-AA0CFA7EBC48}" destId="{A5859668-96AD-4E00-A74F-F483AE8211F9}" srcOrd="2" destOrd="0" presId="urn:microsoft.com/office/officeart/2018/2/layout/IconVerticalSolidList"/>
    <dgm:cxn modelId="{2078F47A-6EFA-4A52-8A85-D57BBEB3F7AF}" type="presParOf" srcId="{A5859668-96AD-4E00-A74F-F483AE8211F9}" destId="{F65D7B59-F4F2-461D-A942-ADD40F60CF17}" srcOrd="0" destOrd="0" presId="urn:microsoft.com/office/officeart/2018/2/layout/IconVerticalSolidList"/>
    <dgm:cxn modelId="{848AD962-3D96-45E0-9971-0BA8593EAD72}" type="presParOf" srcId="{A5859668-96AD-4E00-A74F-F483AE8211F9}" destId="{760D5F43-5EDE-4C5B-8C01-10E2F832FCCE}" srcOrd="1" destOrd="0" presId="urn:microsoft.com/office/officeart/2018/2/layout/IconVerticalSolidList"/>
    <dgm:cxn modelId="{083E73E3-24A9-4607-ADD5-CF1B08EB9FAF}" type="presParOf" srcId="{A5859668-96AD-4E00-A74F-F483AE8211F9}" destId="{606DA994-5039-4A91-853D-65523F09B04F}" srcOrd="2" destOrd="0" presId="urn:microsoft.com/office/officeart/2018/2/layout/IconVerticalSolidList"/>
    <dgm:cxn modelId="{32B2A746-4802-4ACA-97B3-38536A647641}" type="presParOf" srcId="{A5859668-96AD-4E00-A74F-F483AE8211F9}" destId="{CA011B63-36E2-4350-842D-5083818D9626}" srcOrd="3" destOrd="0" presId="urn:microsoft.com/office/officeart/2018/2/layout/IconVerticalSolidList"/>
    <dgm:cxn modelId="{6B93DFEF-5242-4768-8D0C-1A9BA7D368A4}" type="presParOf" srcId="{53156889-27DA-48D8-970B-AA0CFA7EBC48}" destId="{38063620-5E4E-4221-BCE5-7B18DCC37DD1}" srcOrd="3" destOrd="0" presId="urn:microsoft.com/office/officeart/2018/2/layout/IconVerticalSolidList"/>
    <dgm:cxn modelId="{9E0A0F30-66BD-4DB7-985D-B29B625DD0CC}" type="presParOf" srcId="{53156889-27DA-48D8-970B-AA0CFA7EBC48}" destId="{D7DDDF00-74CF-43A9-8241-C2AC0E037F73}" srcOrd="4" destOrd="0" presId="urn:microsoft.com/office/officeart/2018/2/layout/IconVerticalSolidList"/>
    <dgm:cxn modelId="{A27865E7-FA00-40C1-BF62-A511350CCAD6}" type="presParOf" srcId="{D7DDDF00-74CF-43A9-8241-C2AC0E037F73}" destId="{2D633AD6-7615-4421-9920-D4FDFDFA13D0}" srcOrd="0" destOrd="0" presId="urn:microsoft.com/office/officeart/2018/2/layout/IconVerticalSolidList"/>
    <dgm:cxn modelId="{3E901C47-A4F6-4DE6-8B07-95054DCA7168}" type="presParOf" srcId="{D7DDDF00-74CF-43A9-8241-C2AC0E037F73}" destId="{4833B519-6789-422E-9AE8-1321D015604C}" srcOrd="1" destOrd="0" presId="urn:microsoft.com/office/officeart/2018/2/layout/IconVerticalSolidList"/>
    <dgm:cxn modelId="{6CD27A2F-DDB0-4A0D-B62A-97ACBD0F3D0D}" type="presParOf" srcId="{D7DDDF00-74CF-43A9-8241-C2AC0E037F73}" destId="{A9967CB7-C685-4FDA-8269-494DC1E3E1DF}" srcOrd="2" destOrd="0" presId="urn:microsoft.com/office/officeart/2018/2/layout/IconVerticalSolidList"/>
    <dgm:cxn modelId="{B29284A3-B54D-45E7-BC76-486A0D4386FC}" type="presParOf" srcId="{D7DDDF00-74CF-43A9-8241-C2AC0E037F73}" destId="{DC8392DB-7E49-4DC2-999A-87AB5D6D3BEE}" srcOrd="3" destOrd="0" presId="urn:microsoft.com/office/officeart/2018/2/layout/IconVerticalSolidList"/>
    <dgm:cxn modelId="{AD2AC60C-719F-456F-AE87-714D484A5B05}" type="presParOf" srcId="{53156889-27DA-48D8-970B-AA0CFA7EBC48}" destId="{39A6128B-AF94-4321-ACBA-9DD465CB7028}" srcOrd="5" destOrd="0" presId="urn:microsoft.com/office/officeart/2018/2/layout/IconVerticalSolidList"/>
    <dgm:cxn modelId="{75C02BA6-DCA2-489C-BEE6-B7A108B1C546}" type="presParOf" srcId="{53156889-27DA-48D8-970B-AA0CFA7EBC48}" destId="{5A8E90F8-8561-423D-8E05-BA111218C782}" srcOrd="6" destOrd="0" presId="urn:microsoft.com/office/officeart/2018/2/layout/IconVerticalSolidList"/>
    <dgm:cxn modelId="{F7F2ADFD-78A0-4598-B6CC-B43DF485520A}" type="presParOf" srcId="{5A8E90F8-8561-423D-8E05-BA111218C782}" destId="{0014DDD3-661F-4236-9FA7-2C8712BC51C7}" srcOrd="0" destOrd="0" presId="urn:microsoft.com/office/officeart/2018/2/layout/IconVerticalSolidList"/>
    <dgm:cxn modelId="{E503CBA3-822C-45BC-B33F-6ADE3CF23E85}" type="presParOf" srcId="{5A8E90F8-8561-423D-8E05-BA111218C782}" destId="{529667FE-F33E-4399-81E4-7CCB367C3110}" srcOrd="1" destOrd="0" presId="urn:microsoft.com/office/officeart/2018/2/layout/IconVerticalSolidList"/>
    <dgm:cxn modelId="{4D921585-6A72-4AA0-BDD0-CC339AB8D99C}" type="presParOf" srcId="{5A8E90F8-8561-423D-8E05-BA111218C782}" destId="{3BC4657B-25A6-42F3-9BE2-E4902FAF072A}" srcOrd="2" destOrd="0" presId="urn:microsoft.com/office/officeart/2018/2/layout/IconVerticalSolidList"/>
    <dgm:cxn modelId="{CC55392B-1784-4220-9B29-8548D8896779}" type="presParOf" srcId="{5A8E90F8-8561-423D-8E05-BA111218C782}" destId="{C6688F16-1DA7-4DA7-A3BF-750A234FF4A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3843E0-EE56-4A3B-B285-FAA37EFAD5F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29129462-8B19-47F9-9E6F-A508D3285948}">
      <dgm:prSet/>
      <dgm:spPr/>
      <dgm:t>
        <a:bodyPr/>
        <a:lstStyle/>
        <a:p>
          <a:r>
            <a:rPr lang="en-US"/>
            <a:t>Installed temperature and humidity sensors in all the monitors</a:t>
          </a:r>
        </a:p>
      </dgm:t>
    </dgm:pt>
    <dgm:pt modelId="{6DFAC6A5-8BFE-4340-BEC7-E460776CB15F}" type="parTrans" cxnId="{7D2F287B-9F74-4D2B-8BC6-7D4A3DFB5EDC}">
      <dgm:prSet/>
      <dgm:spPr/>
      <dgm:t>
        <a:bodyPr/>
        <a:lstStyle/>
        <a:p>
          <a:endParaRPr lang="en-US"/>
        </a:p>
      </dgm:t>
    </dgm:pt>
    <dgm:pt modelId="{BB333E08-D71C-48D4-8B28-62D231C13927}" type="sibTrans" cxnId="{7D2F287B-9F74-4D2B-8BC6-7D4A3DFB5EDC}">
      <dgm:prSet/>
      <dgm:spPr/>
      <dgm:t>
        <a:bodyPr/>
        <a:lstStyle/>
        <a:p>
          <a:endParaRPr lang="en-US"/>
        </a:p>
      </dgm:t>
    </dgm:pt>
    <dgm:pt modelId="{7AD3E5E5-7FF0-43F9-BB22-E38ADE0A2458}">
      <dgm:prSet/>
      <dgm:spPr/>
      <dgm:t>
        <a:bodyPr/>
        <a:lstStyle/>
        <a:p>
          <a:r>
            <a:rPr lang="en-US"/>
            <a:t>Plans to equip Skymet’s existing 7000+ automated weather stations (AWS) with PM sensors</a:t>
          </a:r>
        </a:p>
      </dgm:t>
    </dgm:pt>
    <dgm:pt modelId="{697844BF-AE5B-46ED-A822-D0F8C5AE70D4}" type="parTrans" cxnId="{6DC7E50D-0CF4-4EE4-A7D3-0C718960D047}">
      <dgm:prSet/>
      <dgm:spPr/>
      <dgm:t>
        <a:bodyPr/>
        <a:lstStyle/>
        <a:p>
          <a:endParaRPr lang="en-US"/>
        </a:p>
      </dgm:t>
    </dgm:pt>
    <dgm:pt modelId="{66515931-5CBD-4409-92A6-D6F92DE9808D}" type="sibTrans" cxnId="{6DC7E50D-0CF4-4EE4-A7D3-0C718960D047}">
      <dgm:prSet/>
      <dgm:spPr/>
      <dgm:t>
        <a:bodyPr/>
        <a:lstStyle/>
        <a:p>
          <a:endParaRPr lang="en-US"/>
        </a:p>
      </dgm:t>
    </dgm:pt>
    <dgm:pt modelId="{CDB67A99-5953-4052-93A3-01D32415E218}">
      <dgm:prSet/>
      <dgm:spPr/>
      <dgm:t>
        <a:bodyPr/>
        <a:lstStyle/>
        <a:p>
          <a:r>
            <a:rPr lang="en-US"/>
            <a:t>Undertook a successful twitter campaign titled Climate Change Warriors </a:t>
          </a:r>
        </a:p>
      </dgm:t>
    </dgm:pt>
    <dgm:pt modelId="{FD0D158E-B4D9-4E9A-BB80-815732AC680D}" type="parTrans" cxnId="{4F4B143E-D8B6-4282-91BC-32D33CFC3CE0}">
      <dgm:prSet/>
      <dgm:spPr/>
      <dgm:t>
        <a:bodyPr/>
        <a:lstStyle/>
        <a:p>
          <a:endParaRPr lang="en-US"/>
        </a:p>
      </dgm:t>
    </dgm:pt>
    <dgm:pt modelId="{CDDFDFF6-D4CE-4B6F-BA5A-DDE19CF8D87C}" type="sibTrans" cxnId="{4F4B143E-D8B6-4282-91BC-32D33CFC3CE0}">
      <dgm:prSet/>
      <dgm:spPr/>
      <dgm:t>
        <a:bodyPr/>
        <a:lstStyle/>
        <a:p>
          <a:endParaRPr lang="en-US"/>
        </a:p>
      </dgm:t>
    </dgm:pt>
    <dgm:pt modelId="{F85BDBE6-0E8D-4255-A59E-5E2C9E8B79A5}">
      <dgm:prSet/>
      <dgm:spPr/>
      <dgm:t>
        <a:bodyPr/>
        <a:lstStyle/>
        <a:p>
          <a:r>
            <a:rPr lang="en-US"/>
            <a:t>Published an evaluation study of low-cost air quality monitors in National Space Science Symposium-2019</a:t>
          </a:r>
        </a:p>
      </dgm:t>
    </dgm:pt>
    <dgm:pt modelId="{D7C9D969-B868-42DE-B53F-65B1DC8C90DB}" type="parTrans" cxnId="{8C5D397E-1E91-4E81-B7CE-09FE0368B8C2}">
      <dgm:prSet/>
      <dgm:spPr/>
      <dgm:t>
        <a:bodyPr/>
        <a:lstStyle/>
        <a:p>
          <a:endParaRPr lang="en-US"/>
        </a:p>
      </dgm:t>
    </dgm:pt>
    <dgm:pt modelId="{514C8C7D-65C4-4526-91CE-D62C3906DDB8}" type="sibTrans" cxnId="{8C5D397E-1E91-4E81-B7CE-09FE0368B8C2}">
      <dgm:prSet/>
      <dgm:spPr/>
      <dgm:t>
        <a:bodyPr/>
        <a:lstStyle/>
        <a:p>
          <a:endParaRPr lang="en-US"/>
        </a:p>
      </dgm:t>
    </dgm:pt>
    <dgm:pt modelId="{EB1341D3-B466-4144-A909-6D4DE767E391}" type="pres">
      <dgm:prSet presAssocID="{303843E0-EE56-4A3B-B285-FAA37EFAD5F9}" presName="root" presStyleCnt="0">
        <dgm:presLayoutVars>
          <dgm:dir/>
          <dgm:resizeHandles val="exact"/>
        </dgm:presLayoutVars>
      </dgm:prSet>
      <dgm:spPr/>
    </dgm:pt>
    <dgm:pt modelId="{7DE0C7CA-B7DE-4EC4-AE38-9AD42A5E612F}" type="pres">
      <dgm:prSet presAssocID="{29129462-8B19-47F9-9E6F-A508D3285948}" presName="compNode" presStyleCnt="0"/>
      <dgm:spPr/>
    </dgm:pt>
    <dgm:pt modelId="{D07986DF-9FDE-4C30-A423-44FB5D6BB1DE}" type="pres">
      <dgm:prSet presAssocID="{29129462-8B19-47F9-9E6F-A508D3285948}" presName="bgRect" presStyleLbl="bgShp" presStyleIdx="0" presStyleCnt="4"/>
      <dgm:spPr/>
    </dgm:pt>
    <dgm:pt modelId="{121A1289-2E64-4E10-AD35-0EE3B956852C}" type="pres">
      <dgm:prSet presAssocID="{29129462-8B19-47F9-9E6F-A508D328594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ermometer"/>
        </a:ext>
      </dgm:extLst>
    </dgm:pt>
    <dgm:pt modelId="{C9DC4C3C-3BD3-4542-AD0A-24C5D2DFBBEB}" type="pres">
      <dgm:prSet presAssocID="{29129462-8B19-47F9-9E6F-A508D3285948}" presName="spaceRect" presStyleCnt="0"/>
      <dgm:spPr/>
    </dgm:pt>
    <dgm:pt modelId="{F5B031AF-4C96-4707-9BC3-C19643D401CC}" type="pres">
      <dgm:prSet presAssocID="{29129462-8B19-47F9-9E6F-A508D3285948}" presName="parTx" presStyleLbl="revTx" presStyleIdx="0" presStyleCnt="4">
        <dgm:presLayoutVars>
          <dgm:chMax val="0"/>
          <dgm:chPref val="0"/>
        </dgm:presLayoutVars>
      </dgm:prSet>
      <dgm:spPr/>
    </dgm:pt>
    <dgm:pt modelId="{6068B46C-5661-4DFD-A3D5-E5E9C5376A86}" type="pres">
      <dgm:prSet presAssocID="{BB333E08-D71C-48D4-8B28-62D231C13927}" presName="sibTrans" presStyleCnt="0"/>
      <dgm:spPr/>
    </dgm:pt>
    <dgm:pt modelId="{42E29452-FD81-4AD4-AF41-2105D120C5C6}" type="pres">
      <dgm:prSet presAssocID="{7AD3E5E5-7FF0-43F9-BB22-E38ADE0A2458}" presName="compNode" presStyleCnt="0"/>
      <dgm:spPr/>
    </dgm:pt>
    <dgm:pt modelId="{78149911-0C9F-491D-8598-E3041360B0D5}" type="pres">
      <dgm:prSet presAssocID="{7AD3E5E5-7FF0-43F9-BB22-E38ADE0A2458}" presName="bgRect" presStyleLbl="bgShp" presStyleIdx="1" presStyleCnt="4"/>
      <dgm:spPr/>
    </dgm:pt>
    <dgm:pt modelId="{C7407686-0CEC-499B-9A9A-818AFD8AA64F}" type="pres">
      <dgm:prSet presAssocID="{7AD3E5E5-7FF0-43F9-BB22-E38ADE0A245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nion"/>
        </a:ext>
      </dgm:extLst>
    </dgm:pt>
    <dgm:pt modelId="{600CEDD9-EF8D-468C-BF8D-00860B62E035}" type="pres">
      <dgm:prSet presAssocID="{7AD3E5E5-7FF0-43F9-BB22-E38ADE0A2458}" presName="spaceRect" presStyleCnt="0"/>
      <dgm:spPr/>
    </dgm:pt>
    <dgm:pt modelId="{0078791A-2CFB-4093-BBE3-0734224B09B2}" type="pres">
      <dgm:prSet presAssocID="{7AD3E5E5-7FF0-43F9-BB22-E38ADE0A2458}" presName="parTx" presStyleLbl="revTx" presStyleIdx="1" presStyleCnt="4">
        <dgm:presLayoutVars>
          <dgm:chMax val="0"/>
          <dgm:chPref val="0"/>
        </dgm:presLayoutVars>
      </dgm:prSet>
      <dgm:spPr/>
    </dgm:pt>
    <dgm:pt modelId="{DC910113-022E-4A5C-A617-B57B64D59366}" type="pres">
      <dgm:prSet presAssocID="{66515931-5CBD-4409-92A6-D6F92DE9808D}" presName="sibTrans" presStyleCnt="0"/>
      <dgm:spPr/>
    </dgm:pt>
    <dgm:pt modelId="{36C9B4EB-8AF8-4F5B-9799-C4C09361C289}" type="pres">
      <dgm:prSet presAssocID="{CDB67A99-5953-4052-93A3-01D32415E218}" presName="compNode" presStyleCnt="0"/>
      <dgm:spPr/>
    </dgm:pt>
    <dgm:pt modelId="{C3A1B70A-32C4-4584-90B8-74ED7F185213}" type="pres">
      <dgm:prSet presAssocID="{CDB67A99-5953-4052-93A3-01D32415E218}" presName="bgRect" presStyleLbl="bgShp" presStyleIdx="2" presStyleCnt="4"/>
      <dgm:spPr/>
    </dgm:pt>
    <dgm:pt modelId="{B1840284-B19E-42DA-B650-F0AD29338BD5}" type="pres">
      <dgm:prSet presAssocID="{CDB67A99-5953-4052-93A3-01D32415E21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aphone"/>
        </a:ext>
      </dgm:extLst>
    </dgm:pt>
    <dgm:pt modelId="{D94B9A84-4CAC-4A62-B20B-87F65482CEF9}" type="pres">
      <dgm:prSet presAssocID="{CDB67A99-5953-4052-93A3-01D32415E218}" presName="spaceRect" presStyleCnt="0"/>
      <dgm:spPr/>
    </dgm:pt>
    <dgm:pt modelId="{72C3752E-3FC9-433E-9311-E7BD4E948C72}" type="pres">
      <dgm:prSet presAssocID="{CDB67A99-5953-4052-93A3-01D32415E218}" presName="parTx" presStyleLbl="revTx" presStyleIdx="2" presStyleCnt="4">
        <dgm:presLayoutVars>
          <dgm:chMax val="0"/>
          <dgm:chPref val="0"/>
        </dgm:presLayoutVars>
      </dgm:prSet>
      <dgm:spPr/>
    </dgm:pt>
    <dgm:pt modelId="{E7425770-8F49-4ACB-BF06-654BB911CC89}" type="pres">
      <dgm:prSet presAssocID="{CDDFDFF6-D4CE-4B6F-BA5A-DDE19CF8D87C}" presName="sibTrans" presStyleCnt="0"/>
      <dgm:spPr/>
    </dgm:pt>
    <dgm:pt modelId="{EE4DC5DD-7D06-44EE-BF0A-3B85BE7C02CE}" type="pres">
      <dgm:prSet presAssocID="{F85BDBE6-0E8D-4255-A59E-5E2C9E8B79A5}" presName="compNode" presStyleCnt="0"/>
      <dgm:spPr/>
    </dgm:pt>
    <dgm:pt modelId="{C4BB6AE0-DD19-4826-86BC-5C756732F560}" type="pres">
      <dgm:prSet presAssocID="{F85BDBE6-0E8D-4255-A59E-5E2C9E8B79A5}" presName="bgRect" presStyleLbl="bgShp" presStyleIdx="3" presStyleCnt="4"/>
      <dgm:spPr/>
    </dgm:pt>
    <dgm:pt modelId="{940C5DD8-267E-4245-AE3E-8B8A79A97C3A}" type="pres">
      <dgm:prSet presAssocID="{F85BDBE6-0E8D-4255-A59E-5E2C9E8B79A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atellite"/>
        </a:ext>
      </dgm:extLst>
    </dgm:pt>
    <dgm:pt modelId="{C0EE2EAC-B2B2-42EA-A646-558331BF08C0}" type="pres">
      <dgm:prSet presAssocID="{F85BDBE6-0E8D-4255-A59E-5E2C9E8B79A5}" presName="spaceRect" presStyleCnt="0"/>
      <dgm:spPr/>
    </dgm:pt>
    <dgm:pt modelId="{FD522FE3-528F-4174-9C2A-635C1F2C8433}" type="pres">
      <dgm:prSet presAssocID="{F85BDBE6-0E8D-4255-A59E-5E2C9E8B79A5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6DC7E50D-0CF4-4EE4-A7D3-0C718960D047}" srcId="{303843E0-EE56-4A3B-B285-FAA37EFAD5F9}" destId="{7AD3E5E5-7FF0-43F9-BB22-E38ADE0A2458}" srcOrd="1" destOrd="0" parTransId="{697844BF-AE5B-46ED-A822-D0F8C5AE70D4}" sibTransId="{66515931-5CBD-4409-92A6-D6F92DE9808D}"/>
    <dgm:cxn modelId="{0D4DBF30-C88F-435B-8F1A-E792980E53CD}" type="presOf" srcId="{29129462-8B19-47F9-9E6F-A508D3285948}" destId="{F5B031AF-4C96-4707-9BC3-C19643D401CC}" srcOrd="0" destOrd="0" presId="urn:microsoft.com/office/officeart/2018/2/layout/IconVerticalSolidList"/>
    <dgm:cxn modelId="{4F4B143E-D8B6-4282-91BC-32D33CFC3CE0}" srcId="{303843E0-EE56-4A3B-B285-FAA37EFAD5F9}" destId="{CDB67A99-5953-4052-93A3-01D32415E218}" srcOrd="2" destOrd="0" parTransId="{FD0D158E-B4D9-4E9A-BB80-815732AC680D}" sibTransId="{CDDFDFF6-D4CE-4B6F-BA5A-DDE19CF8D87C}"/>
    <dgm:cxn modelId="{7D2F287B-9F74-4D2B-8BC6-7D4A3DFB5EDC}" srcId="{303843E0-EE56-4A3B-B285-FAA37EFAD5F9}" destId="{29129462-8B19-47F9-9E6F-A508D3285948}" srcOrd="0" destOrd="0" parTransId="{6DFAC6A5-8BFE-4340-BEC7-E460776CB15F}" sibTransId="{BB333E08-D71C-48D4-8B28-62D231C13927}"/>
    <dgm:cxn modelId="{8C5D397E-1E91-4E81-B7CE-09FE0368B8C2}" srcId="{303843E0-EE56-4A3B-B285-FAA37EFAD5F9}" destId="{F85BDBE6-0E8D-4255-A59E-5E2C9E8B79A5}" srcOrd="3" destOrd="0" parTransId="{D7C9D969-B868-42DE-B53F-65B1DC8C90DB}" sibTransId="{514C8C7D-65C4-4526-91CE-D62C3906DDB8}"/>
    <dgm:cxn modelId="{CC326789-8DF3-4E2F-85A3-76ECF12CD3AE}" type="presOf" srcId="{303843E0-EE56-4A3B-B285-FAA37EFAD5F9}" destId="{EB1341D3-B466-4144-A909-6D4DE767E391}" srcOrd="0" destOrd="0" presId="urn:microsoft.com/office/officeart/2018/2/layout/IconVerticalSolidList"/>
    <dgm:cxn modelId="{972DDCB6-0295-47F7-840C-D8121F52DE77}" type="presOf" srcId="{CDB67A99-5953-4052-93A3-01D32415E218}" destId="{72C3752E-3FC9-433E-9311-E7BD4E948C72}" srcOrd="0" destOrd="0" presId="urn:microsoft.com/office/officeart/2018/2/layout/IconVerticalSolidList"/>
    <dgm:cxn modelId="{9DACA9BC-F727-4E43-BE3B-1F5FE85F4E6A}" type="presOf" srcId="{F85BDBE6-0E8D-4255-A59E-5E2C9E8B79A5}" destId="{FD522FE3-528F-4174-9C2A-635C1F2C8433}" srcOrd="0" destOrd="0" presId="urn:microsoft.com/office/officeart/2018/2/layout/IconVerticalSolidList"/>
    <dgm:cxn modelId="{FFF9A6F7-B79A-47C8-A537-2A3D0C5471BD}" type="presOf" srcId="{7AD3E5E5-7FF0-43F9-BB22-E38ADE0A2458}" destId="{0078791A-2CFB-4093-BBE3-0734224B09B2}" srcOrd="0" destOrd="0" presId="urn:microsoft.com/office/officeart/2018/2/layout/IconVerticalSolidList"/>
    <dgm:cxn modelId="{8347F3E6-20AF-4A3D-AF94-68D876725BFA}" type="presParOf" srcId="{EB1341D3-B466-4144-A909-6D4DE767E391}" destId="{7DE0C7CA-B7DE-4EC4-AE38-9AD42A5E612F}" srcOrd="0" destOrd="0" presId="urn:microsoft.com/office/officeart/2018/2/layout/IconVerticalSolidList"/>
    <dgm:cxn modelId="{B7BAC9C3-1926-417A-AA34-67351DE03F27}" type="presParOf" srcId="{7DE0C7CA-B7DE-4EC4-AE38-9AD42A5E612F}" destId="{D07986DF-9FDE-4C30-A423-44FB5D6BB1DE}" srcOrd="0" destOrd="0" presId="urn:microsoft.com/office/officeart/2018/2/layout/IconVerticalSolidList"/>
    <dgm:cxn modelId="{A6EAA2C4-4D44-423C-ACB5-06BB4D73762E}" type="presParOf" srcId="{7DE0C7CA-B7DE-4EC4-AE38-9AD42A5E612F}" destId="{121A1289-2E64-4E10-AD35-0EE3B956852C}" srcOrd="1" destOrd="0" presId="urn:microsoft.com/office/officeart/2018/2/layout/IconVerticalSolidList"/>
    <dgm:cxn modelId="{40C92C92-5B6B-47EA-94F6-C3E4EC63F154}" type="presParOf" srcId="{7DE0C7CA-B7DE-4EC4-AE38-9AD42A5E612F}" destId="{C9DC4C3C-3BD3-4542-AD0A-24C5D2DFBBEB}" srcOrd="2" destOrd="0" presId="urn:microsoft.com/office/officeart/2018/2/layout/IconVerticalSolidList"/>
    <dgm:cxn modelId="{6F2DDDA0-71B3-4CC1-9A5A-1A51D5212756}" type="presParOf" srcId="{7DE0C7CA-B7DE-4EC4-AE38-9AD42A5E612F}" destId="{F5B031AF-4C96-4707-9BC3-C19643D401CC}" srcOrd="3" destOrd="0" presId="urn:microsoft.com/office/officeart/2018/2/layout/IconVerticalSolidList"/>
    <dgm:cxn modelId="{FA292D6B-A425-4AB2-8219-18BBD6AE6742}" type="presParOf" srcId="{EB1341D3-B466-4144-A909-6D4DE767E391}" destId="{6068B46C-5661-4DFD-A3D5-E5E9C5376A86}" srcOrd="1" destOrd="0" presId="urn:microsoft.com/office/officeart/2018/2/layout/IconVerticalSolidList"/>
    <dgm:cxn modelId="{5474C429-34A3-4ED4-BE7A-CCCB9155B965}" type="presParOf" srcId="{EB1341D3-B466-4144-A909-6D4DE767E391}" destId="{42E29452-FD81-4AD4-AF41-2105D120C5C6}" srcOrd="2" destOrd="0" presId="urn:microsoft.com/office/officeart/2018/2/layout/IconVerticalSolidList"/>
    <dgm:cxn modelId="{FCF61F92-3FAD-4DEF-BBD2-3662039C468D}" type="presParOf" srcId="{42E29452-FD81-4AD4-AF41-2105D120C5C6}" destId="{78149911-0C9F-491D-8598-E3041360B0D5}" srcOrd="0" destOrd="0" presId="urn:microsoft.com/office/officeart/2018/2/layout/IconVerticalSolidList"/>
    <dgm:cxn modelId="{D128D115-F26C-47E6-992E-B1691BF0522B}" type="presParOf" srcId="{42E29452-FD81-4AD4-AF41-2105D120C5C6}" destId="{C7407686-0CEC-499B-9A9A-818AFD8AA64F}" srcOrd="1" destOrd="0" presId="urn:microsoft.com/office/officeart/2018/2/layout/IconVerticalSolidList"/>
    <dgm:cxn modelId="{BB6B44C9-5E04-46BE-926F-90E7C3708089}" type="presParOf" srcId="{42E29452-FD81-4AD4-AF41-2105D120C5C6}" destId="{600CEDD9-EF8D-468C-BF8D-00860B62E035}" srcOrd="2" destOrd="0" presId="urn:microsoft.com/office/officeart/2018/2/layout/IconVerticalSolidList"/>
    <dgm:cxn modelId="{B8EF796E-7739-40F4-B810-A018AABB8A3B}" type="presParOf" srcId="{42E29452-FD81-4AD4-AF41-2105D120C5C6}" destId="{0078791A-2CFB-4093-BBE3-0734224B09B2}" srcOrd="3" destOrd="0" presId="urn:microsoft.com/office/officeart/2018/2/layout/IconVerticalSolidList"/>
    <dgm:cxn modelId="{A60492B9-6286-4024-890A-EA0EB9B4F2B0}" type="presParOf" srcId="{EB1341D3-B466-4144-A909-6D4DE767E391}" destId="{DC910113-022E-4A5C-A617-B57B64D59366}" srcOrd="3" destOrd="0" presId="urn:microsoft.com/office/officeart/2018/2/layout/IconVerticalSolidList"/>
    <dgm:cxn modelId="{C2489BD0-F7F9-43B5-B843-2058139226F6}" type="presParOf" srcId="{EB1341D3-B466-4144-A909-6D4DE767E391}" destId="{36C9B4EB-8AF8-4F5B-9799-C4C09361C289}" srcOrd="4" destOrd="0" presId="urn:microsoft.com/office/officeart/2018/2/layout/IconVerticalSolidList"/>
    <dgm:cxn modelId="{A51A6B3D-D938-41D4-8990-91F223DC6764}" type="presParOf" srcId="{36C9B4EB-8AF8-4F5B-9799-C4C09361C289}" destId="{C3A1B70A-32C4-4584-90B8-74ED7F185213}" srcOrd="0" destOrd="0" presId="urn:microsoft.com/office/officeart/2018/2/layout/IconVerticalSolidList"/>
    <dgm:cxn modelId="{52C78CB0-E07E-4D41-BA1C-A61C65C93289}" type="presParOf" srcId="{36C9B4EB-8AF8-4F5B-9799-C4C09361C289}" destId="{B1840284-B19E-42DA-B650-F0AD29338BD5}" srcOrd="1" destOrd="0" presId="urn:microsoft.com/office/officeart/2018/2/layout/IconVerticalSolidList"/>
    <dgm:cxn modelId="{608E5E77-3AE2-4964-A5AA-F17847C1DF8F}" type="presParOf" srcId="{36C9B4EB-8AF8-4F5B-9799-C4C09361C289}" destId="{D94B9A84-4CAC-4A62-B20B-87F65482CEF9}" srcOrd="2" destOrd="0" presId="urn:microsoft.com/office/officeart/2018/2/layout/IconVerticalSolidList"/>
    <dgm:cxn modelId="{0C25E36F-3330-44CF-8D8A-9B7CF47B4E5F}" type="presParOf" srcId="{36C9B4EB-8AF8-4F5B-9799-C4C09361C289}" destId="{72C3752E-3FC9-433E-9311-E7BD4E948C72}" srcOrd="3" destOrd="0" presId="urn:microsoft.com/office/officeart/2018/2/layout/IconVerticalSolidList"/>
    <dgm:cxn modelId="{B5411A1D-7039-4E38-95D4-D9AB90052E2B}" type="presParOf" srcId="{EB1341D3-B466-4144-A909-6D4DE767E391}" destId="{E7425770-8F49-4ACB-BF06-654BB911CC89}" srcOrd="5" destOrd="0" presId="urn:microsoft.com/office/officeart/2018/2/layout/IconVerticalSolidList"/>
    <dgm:cxn modelId="{A84DE572-9482-4691-B82F-F85CCEC8BACB}" type="presParOf" srcId="{EB1341D3-B466-4144-A909-6D4DE767E391}" destId="{EE4DC5DD-7D06-44EE-BF0A-3B85BE7C02CE}" srcOrd="6" destOrd="0" presId="urn:microsoft.com/office/officeart/2018/2/layout/IconVerticalSolidList"/>
    <dgm:cxn modelId="{E7755CC0-8F98-4F33-B4CD-0223B7F10846}" type="presParOf" srcId="{EE4DC5DD-7D06-44EE-BF0A-3B85BE7C02CE}" destId="{C4BB6AE0-DD19-4826-86BC-5C756732F560}" srcOrd="0" destOrd="0" presId="urn:microsoft.com/office/officeart/2018/2/layout/IconVerticalSolidList"/>
    <dgm:cxn modelId="{BCD8E56E-2482-4435-B6BC-E107DA022F4B}" type="presParOf" srcId="{EE4DC5DD-7D06-44EE-BF0A-3B85BE7C02CE}" destId="{940C5DD8-267E-4245-AE3E-8B8A79A97C3A}" srcOrd="1" destOrd="0" presId="urn:microsoft.com/office/officeart/2018/2/layout/IconVerticalSolidList"/>
    <dgm:cxn modelId="{97E08004-7BB9-4079-BA30-75E41A09BC0C}" type="presParOf" srcId="{EE4DC5DD-7D06-44EE-BF0A-3B85BE7C02CE}" destId="{C0EE2EAC-B2B2-42EA-A646-558331BF08C0}" srcOrd="2" destOrd="0" presId="urn:microsoft.com/office/officeart/2018/2/layout/IconVerticalSolidList"/>
    <dgm:cxn modelId="{F447DDDF-BEBA-4A49-848E-3EC5799C762C}" type="presParOf" srcId="{EE4DC5DD-7D06-44EE-BF0A-3B85BE7C02CE}" destId="{FD522FE3-528F-4174-9C2A-635C1F2C843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0ADEF9-E9B6-4E55-8CBB-CF27DDDCBC9E}">
      <dsp:nvSpPr>
        <dsp:cNvPr id="0" name=""/>
        <dsp:cNvSpPr/>
      </dsp:nvSpPr>
      <dsp:spPr>
        <a:xfrm>
          <a:off x="0" y="5744"/>
          <a:ext cx="6513603" cy="170367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DE54D0-832A-4815-906A-79B415ED4FE2}">
      <dsp:nvSpPr>
        <dsp:cNvPr id="0" name=""/>
        <dsp:cNvSpPr/>
      </dsp:nvSpPr>
      <dsp:spPr>
        <a:xfrm>
          <a:off x="515360" y="389070"/>
          <a:ext cx="937935" cy="93701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4ED280-A299-4302-9A27-6C46971A5E39}">
      <dsp:nvSpPr>
        <dsp:cNvPr id="0" name=""/>
        <dsp:cNvSpPr/>
      </dsp:nvSpPr>
      <dsp:spPr>
        <a:xfrm>
          <a:off x="1968656" y="5744"/>
          <a:ext cx="4388384" cy="1705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481" tIns="180481" rIns="180481" bIns="18048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Providing free data access through data delivery platforms- Know Your Air (dashboard) and a mobile application.</a:t>
          </a:r>
        </a:p>
      </dsp:txBody>
      <dsp:txXfrm>
        <a:off x="1968656" y="5744"/>
        <a:ext cx="4388384" cy="1705336"/>
      </dsp:txXfrm>
    </dsp:sp>
    <dsp:sp modelId="{F644C8C6-159D-452C-B373-639F298E5581}">
      <dsp:nvSpPr>
        <dsp:cNvPr id="0" name=""/>
        <dsp:cNvSpPr/>
      </dsp:nvSpPr>
      <dsp:spPr>
        <a:xfrm>
          <a:off x="0" y="2090044"/>
          <a:ext cx="6513603" cy="170367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56163A-0F4A-40E1-A6A7-5882C7A272D2}">
      <dsp:nvSpPr>
        <dsp:cNvPr id="0" name=""/>
        <dsp:cNvSpPr/>
      </dsp:nvSpPr>
      <dsp:spPr>
        <a:xfrm>
          <a:off x="515360" y="2473370"/>
          <a:ext cx="937935" cy="93701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ECA6B3-E8C5-4C5D-BB04-396A63492ACF}">
      <dsp:nvSpPr>
        <dsp:cNvPr id="0" name=""/>
        <dsp:cNvSpPr/>
      </dsp:nvSpPr>
      <dsp:spPr>
        <a:xfrm>
          <a:off x="1968656" y="2090044"/>
          <a:ext cx="4388384" cy="1705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481" tIns="180481" rIns="180481" bIns="18048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The data delivery platforms have received a positive response. The </a:t>
          </a:r>
          <a:r>
            <a:rPr lang="en-US" sz="1600" kern="1200" err="1"/>
            <a:t>Skymet</a:t>
          </a:r>
          <a:r>
            <a:rPr lang="en-US" sz="1600" kern="1200"/>
            <a:t> AQI App launched in the month of November ‘19 is currently has over 12,000 downloads, with an average rating of 4.5. The </a:t>
          </a:r>
          <a:r>
            <a:rPr lang="en-US" sz="1600" kern="1200" err="1"/>
            <a:t>Skymet</a:t>
          </a:r>
          <a:r>
            <a:rPr lang="en-US" sz="1600" kern="1200"/>
            <a:t> AQI Web Platform was launched in the month of October ‘19 and has over 50K monthly users.</a:t>
          </a:r>
        </a:p>
      </dsp:txBody>
      <dsp:txXfrm>
        <a:off x="1968656" y="2090044"/>
        <a:ext cx="4388384" cy="1705336"/>
      </dsp:txXfrm>
    </dsp:sp>
    <dsp:sp modelId="{D0C94DE8-3FBE-46B0-AD89-84A05B62A481}">
      <dsp:nvSpPr>
        <dsp:cNvPr id="0" name=""/>
        <dsp:cNvSpPr/>
      </dsp:nvSpPr>
      <dsp:spPr>
        <a:xfrm>
          <a:off x="0" y="4174344"/>
          <a:ext cx="6513603" cy="170367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EC8282-B7F8-4449-B1E7-8B21662E8BB1}">
      <dsp:nvSpPr>
        <dsp:cNvPr id="0" name=""/>
        <dsp:cNvSpPr/>
      </dsp:nvSpPr>
      <dsp:spPr>
        <a:xfrm>
          <a:off x="515360" y="4557670"/>
          <a:ext cx="937935" cy="93701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50A507-8428-4F40-9FE0-0C012691D59E}">
      <dsp:nvSpPr>
        <dsp:cNvPr id="0" name=""/>
        <dsp:cNvSpPr/>
      </dsp:nvSpPr>
      <dsp:spPr>
        <a:xfrm>
          <a:off x="1968656" y="4174344"/>
          <a:ext cx="4388384" cy="1705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481" tIns="180481" rIns="180481" bIns="18048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The Central Government has recognized the importance of low-cost sensor networks and sought suggestions on the working of a dense and a hybrid network.</a:t>
          </a:r>
        </a:p>
      </dsp:txBody>
      <dsp:txXfrm>
        <a:off x="1968656" y="4174344"/>
        <a:ext cx="4388384" cy="17053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88F5E4-9CEE-4B03-A96C-AF9B12CC4102}">
      <dsp:nvSpPr>
        <dsp:cNvPr id="0" name=""/>
        <dsp:cNvSpPr/>
      </dsp:nvSpPr>
      <dsp:spPr>
        <a:xfrm>
          <a:off x="0" y="2442"/>
          <a:ext cx="6513603" cy="123800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43F601-7B60-468E-80CD-5BEE8BE1510F}">
      <dsp:nvSpPr>
        <dsp:cNvPr id="0" name=""/>
        <dsp:cNvSpPr/>
      </dsp:nvSpPr>
      <dsp:spPr>
        <a:xfrm>
          <a:off x="374497" y="280994"/>
          <a:ext cx="680904" cy="6809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9CBF92-6989-41A7-AFDF-EE225F87AD95}">
      <dsp:nvSpPr>
        <dsp:cNvPr id="0" name=""/>
        <dsp:cNvSpPr/>
      </dsp:nvSpPr>
      <dsp:spPr>
        <a:xfrm>
          <a:off x="1429899" y="2442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The</a:t>
          </a: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Gurugram Metropolitan Development Authority</a:t>
          </a: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has proposed installation of 150 air quality sensors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. </a:t>
          </a:r>
        </a:p>
      </dsp:txBody>
      <dsp:txXfrm>
        <a:off x="1429899" y="2442"/>
        <a:ext cx="5083704" cy="1238008"/>
      </dsp:txXfrm>
    </dsp:sp>
    <dsp:sp modelId="{F65D7B59-F4F2-461D-A942-ADD40F60CF17}">
      <dsp:nvSpPr>
        <dsp:cNvPr id="0" name=""/>
        <dsp:cNvSpPr/>
      </dsp:nvSpPr>
      <dsp:spPr>
        <a:xfrm>
          <a:off x="0" y="1549953"/>
          <a:ext cx="6513603" cy="123800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0D5F43-5EDE-4C5B-8C01-10E2F832FCCE}">
      <dsp:nvSpPr>
        <dsp:cNvPr id="0" name=""/>
        <dsp:cNvSpPr/>
      </dsp:nvSpPr>
      <dsp:spPr>
        <a:xfrm>
          <a:off x="374497" y="1828505"/>
          <a:ext cx="680904" cy="680904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011B63-36E2-4350-842D-5083818D9626}">
      <dsp:nvSpPr>
        <dsp:cNvPr id="0" name=""/>
        <dsp:cNvSpPr/>
      </dsp:nvSpPr>
      <dsp:spPr>
        <a:xfrm>
          <a:off x="1429899" y="1549953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Designing personal AQ monitors to provide healthy routes to morning joggers.</a:t>
          </a:r>
        </a:p>
      </dsp:txBody>
      <dsp:txXfrm>
        <a:off x="1429899" y="1549953"/>
        <a:ext cx="5083704" cy="1238008"/>
      </dsp:txXfrm>
    </dsp:sp>
    <dsp:sp modelId="{2D633AD6-7615-4421-9920-D4FDFDFA13D0}">
      <dsp:nvSpPr>
        <dsp:cNvPr id="0" name=""/>
        <dsp:cNvSpPr/>
      </dsp:nvSpPr>
      <dsp:spPr>
        <a:xfrm>
          <a:off x="0" y="3097464"/>
          <a:ext cx="6513603" cy="123800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33B519-6789-422E-9AE8-1321D015604C}">
      <dsp:nvSpPr>
        <dsp:cNvPr id="0" name=""/>
        <dsp:cNvSpPr/>
      </dsp:nvSpPr>
      <dsp:spPr>
        <a:xfrm>
          <a:off x="374497" y="3376015"/>
          <a:ext cx="680904" cy="680904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8392DB-7E49-4DC2-999A-87AB5D6D3BEE}">
      <dsp:nvSpPr>
        <dsp:cNvPr id="0" name=""/>
        <dsp:cNvSpPr/>
      </dsp:nvSpPr>
      <dsp:spPr>
        <a:xfrm>
          <a:off x="1429899" y="3097464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The sensor network is expanding, especially in Delhi-NCR, Bengaluru and Pune with 100+ additional monitors. </a:t>
          </a:r>
        </a:p>
      </dsp:txBody>
      <dsp:txXfrm>
        <a:off x="1429899" y="3097464"/>
        <a:ext cx="5083704" cy="1238008"/>
      </dsp:txXfrm>
    </dsp:sp>
    <dsp:sp modelId="{0014DDD3-661F-4236-9FA7-2C8712BC51C7}">
      <dsp:nvSpPr>
        <dsp:cNvPr id="0" name=""/>
        <dsp:cNvSpPr/>
      </dsp:nvSpPr>
      <dsp:spPr>
        <a:xfrm>
          <a:off x="0" y="4644974"/>
          <a:ext cx="6513603" cy="123800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9667FE-F33E-4399-81E4-7CCB367C3110}">
      <dsp:nvSpPr>
        <dsp:cNvPr id="0" name=""/>
        <dsp:cNvSpPr/>
      </dsp:nvSpPr>
      <dsp:spPr>
        <a:xfrm>
          <a:off x="374497" y="4923526"/>
          <a:ext cx="680904" cy="680904"/>
        </a:xfrm>
        <a:prstGeom prst="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688F16-1DA7-4DA7-A3BF-750A234FF4A1}">
      <dsp:nvSpPr>
        <dsp:cNvPr id="0" name=""/>
        <dsp:cNvSpPr/>
      </dsp:nvSpPr>
      <dsp:spPr>
        <a:xfrm>
          <a:off x="1429899" y="4644974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Strengthened capabilities for on-field/real-time calibration and short-term forecasting.</a:t>
          </a:r>
        </a:p>
      </dsp:txBody>
      <dsp:txXfrm>
        <a:off x="1429899" y="4644974"/>
        <a:ext cx="5083704" cy="12380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7986DF-9FDE-4C30-A423-44FB5D6BB1DE}">
      <dsp:nvSpPr>
        <dsp:cNvPr id="0" name=""/>
        <dsp:cNvSpPr/>
      </dsp:nvSpPr>
      <dsp:spPr>
        <a:xfrm>
          <a:off x="0" y="2442"/>
          <a:ext cx="6513603" cy="123800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1A1289-2E64-4E10-AD35-0EE3B956852C}">
      <dsp:nvSpPr>
        <dsp:cNvPr id="0" name=""/>
        <dsp:cNvSpPr/>
      </dsp:nvSpPr>
      <dsp:spPr>
        <a:xfrm>
          <a:off x="374497" y="280994"/>
          <a:ext cx="680904" cy="6809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B031AF-4C96-4707-9BC3-C19643D401CC}">
      <dsp:nvSpPr>
        <dsp:cNvPr id="0" name=""/>
        <dsp:cNvSpPr/>
      </dsp:nvSpPr>
      <dsp:spPr>
        <a:xfrm>
          <a:off x="1429899" y="2442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Installed temperature and humidity sensors in all the monitors</a:t>
          </a:r>
        </a:p>
      </dsp:txBody>
      <dsp:txXfrm>
        <a:off x="1429899" y="2442"/>
        <a:ext cx="5083704" cy="1238008"/>
      </dsp:txXfrm>
    </dsp:sp>
    <dsp:sp modelId="{78149911-0C9F-491D-8598-E3041360B0D5}">
      <dsp:nvSpPr>
        <dsp:cNvPr id="0" name=""/>
        <dsp:cNvSpPr/>
      </dsp:nvSpPr>
      <dsp:spPr>
        <a:xfrm>
          <a:off x="0" y="1549953"/>
          <a:ext cx="6513603" cy="123800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407686-0CEC-499B-9A9A-818AFD8AA64F}">
      <dsp:nvSpPr>
        <dsp:cNvPr id="0" name=""/>
        <dsp:cNvSpPr/>
      </dsp:nvSpPr>
      <dsp:spPr>
        <a:xfrm>
          <a:off x="374497" y="1828505"/>
          <a:ext cx="680904" cy="6809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78791A-2CFB-4093-BBE3-0734224B09B2}">
      <dsp:nvSpPr>
        <dsp:cNvPr id="0" name=""/>
        <dsp:cNvSpPr/>
      </dsp:nvSpPr>
      <dsp:spPr>
        <a:xfrm>
          <a:off x="1429899" y="1549953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Plans to equip Skymet’s existing 7000+ automated weather stations (AWS) with PM sensors</a:t>
          </a:r>
        </a:p>
      </dsp:txBody>
      <dsp:txXfrm>
        <a:off x="1429899" y="1549953"/>
        <a:ext cx="5083704" cy="1238008"/>
      </dsp:txXfrm>
    </dsp:sp>
    <dsp:sp modelId="{C3A1B70A-32C4-4584-90B8-74ED7F185213}">
      <dsp:nvSpPr>
        <dsp:cNvPr id="0" name=""/>
        <dsp:cNvSpPr/>
      </dsp:nvSpPr>
      <dsp:spPr>
        <a:xfrm>
          <a:off x="0" y="3097464"/>
          <a:ext cx="6513603" cy="123800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840284-B19E-42DA-B650-F0AD29338BD5}">
      <dsp:nvSpPr>
        <dsp:cNvPr id="0" name=""/>
        <dsp:cNvSpPr/>
      </dsp:nvSpPr>
      <dsp:spPr>
        <a:xfrm>
          <a:off x="374497" y="3376015"/>
          <a:ext cx="680904" cy="6809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C3752E-3FC9-433E-9311-E7BD4E948C72}">
      <dsp:nvSpPr>
        <dsp:cNvPr id="0" name=""/>
        <dsp:cNvSpPr/>
      </dsp:nvSpPr>
      <dsp:spPr>
        <a:xfrm>
          <a:off x="1429899" y="3097464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Undertook a successful twitter campaign titled Climate Change Warriors </a:t>
          </a:r>
        </a:p>
      </dsp:txBody>
      <dsp:txXfrm>
        <a:off x="1429899" y="3097464"/>
        <a:ext cx="5083704" cy="1238008"/>
      </dsp:txXfrm>
    </dsp:sp>
    <dsp:sp modelId="{C4BB6AE0-DD19-4826-86BC-5C756732F560}">
      <dsp:nvSpPr>
        <dsp:cNvPr id="0" name=""/>
        <dsp:cNvSpPr/>
      </dsp:nvSpPr>
      <dsp:spPr>
        <a:xfrm>
          <a:off x="0" y="4644974"/>
          <a:ext cx="6513603" cy="123800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0C5DD8-267E-4245-AE3E-8B8A79A97C3A}">
      <dsp:nvSpPr>
        <dsp:cNvPr id="0" name=""/>
        <dsp:cNvSpPr/>
      </dsp:nvSpPr>
      <dsp:spPr>
        <a:xfrm>
          <a:off x="374497" y="4923526"/>
          <a:ext cx="680904" cy="68090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522FE3-528F-4174-9C2A-635C1F2C8433}">
      <dsp:nvSpPr>
        <dsp:cNvPr id="0" name=""/>
        <dsp:cNvSpPr/>
      </dsp:nvSpPr>
      <dsp:spPr>
        <a:xfrm>
          <a:off x="1429899" y="4644974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Published an evaluation study of low-cost air quality monitors in National Space Science Symposium-2019</a:t>
          </a:r>
        </a:p>
      </dsp:txBody>
      <dsp:txXfrm>
        <a:off x="1429899" y="4644974"/>
        <a:ext cx="5083704" cy="12380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72703-CF50-4F14-9E46-203948674401}" type="datetimeFigureOut">
              <a:rPr lang="en-IN" smtClean="0"/>
              <a:t>15-01-2020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7A8213-1202-4096-BF76-EDFE264C7E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3707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4A99D-DB0C-4A97-A9EF-C60EC15D62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ED3F0B-1A18-4A5E-9F8D-0740233AB7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B6F898-280F-4C13-97D0-D69679A57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9E3A-2269-404E-9C41-FFCF98816108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44DD1A-3CF1-4A6D-A716-3D6990F3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CEC88-05B8-44E5-A748-69992187D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D482-C31F-4852-948F-D0E355597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535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502D8-046F-44AF-A083-D6EB05EB8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BC6AE-BA2B-4914-9EA3-B9D82D6E69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21050C-389C-4E45-93B7-40D092A6A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9E3A-2269-404E-9C41-FFCF98816108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F39B00-C7B7-490B-84FF-2ADE7DA64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E3745B-B372-489F-8CE6-28499008A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D482-C31F-4852-948F-D0E355597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410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043CA-6F5A-464D-887C-D4A5E646D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931DFC-0A75-49C9-A36B-4C57D49813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23371-8CBA-47BD-9FF9-38E34B923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9E3A-2269-404E-9C41-FFCF98816108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32FE09-8C64-4BC9-B979-DF8810E3C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17CBE-5E82-423E-8ABF-4B9B7DB62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D482-C31F-4852-948F-D0E355597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29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2341-9274-4F13-A00D-0BA5AE3ED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E3589-0FEB-4331-8179-38897D2447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B5F8C9-26CC-457A-9BFE-E12CDCA0B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D62B89-70C5-48E5-BB84-417C42B44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9E3A-2269-404E-9C41-FFCF98816108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7058D3-4500-4F31-8FE3-710DE4F55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275179-E28D-4FE1-9782-0431BF786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D482-C31F-4852-948F-D0E355597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953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42743-F2D4-4BF5-B652-FCF01B77D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74BF5A-F390-4F0D-B29D-A06A305D89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511EBE-039D-4A85-9A80-F07809D8E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5E28BD-AB2E-4C11-AA99-CB086EA938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E110E7-75B9-440D-BC94-E052B563FE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38F9C9-4671-4CC7-B989-386679CBC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9E3A-2269-404E-9C41-FFCF98816108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452A95-44FA-43E8-B625-CD8B2D6C9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8F3377-32B5-4AC2-A7C1-AE2CA3B0B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D482-C31F-4852-948F-D0E355597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895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39851-A70C-4F57-ACAB-E2B9723C7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8BCAAE-F066-412D-96F3-8EB784738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9E3A-2269-404E-9C41-FFCF98816108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7F6910-D637-46E7-B53D-ADC854326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8540A6-E0C7-4584-87F7-1D123B56D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D482-C31F-4852-948F-D0E355597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503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F372C5-5A26-4105-8490-CADCF3023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9E3A-2269-404E-9C41-FFCF98816108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8842D0-9BC2-4993-82E5-F064D3144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67FE76-1948-42A7-B6EA-E32155F2C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D482-C31F-4852-948F-D0E355597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894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F6171-452F-4194-95C2-FA9D1F9E7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5DB94-6482-4BD9-9170-17CDE833F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1D47A4-65C3-4948-8D8F-E986695C3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DEE243-A890-4DF8-B173-A002BA2AB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9E3A-2269-404E-9C41-FFCF98816108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8E793-B3DF-4ACE-8785-B610F5AEB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2344A3-57CD-4D47-88F1-859153668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D482-C31F-4852-948F-D0E355597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68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94B6-FF4B-43DF-A091-E74F92BCA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B4A640-94B3-40BB-A4D4-68FAE095EC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F409A9-9A02-4FD2-8061-CA8A82BC82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599124-3EC8-4A8A-BA85-DDB7F811F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9E3A-2269-404E-9C41-FFCF98816108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7B18D7-12AD-40D7-BC6A-CFD38B5C4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28337D-747C-4DAF-8F92-FEA756328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D482-C31F-4852-948F-D0E355597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275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848BF-5F7B-4790-AEA5-F5E035DAB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48A813-42BF-4328-91E5-51F68DD594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FFE0A-48B0-42CE-87B0-25374EEAF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9E3A-2269-404E-9C41-FFCF98816108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D8198-940D-43E8-B423-4E9ACB2F7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A58C64-545F-4C6D-A1E6-235B5A499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D482-C31F-4852-948F-D0E355597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704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8D2085-312B-4B94-AFA8-D41CCE9E57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C42085-FC98-4117-9378-6A98D58F84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561AA7-E216-44C8-879E-F056C36C8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9E3A-2269-404E-9C41-FFCF98816108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12274-83F1-4BBC-94FE-35D99DEE4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9181F-9A37-4D73-A4EF-0E67D9F7F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4D482-C31F-4852-948F-D0E355597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826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7FC189-B73A-4C50-AB45-E2526DDA3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D8C136-707F-43C8-A005-7227F97D3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8DB4F7-404B-496E-9C80-EF86946354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719E3A-2269-404E-9C41-FFCF98816108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34EAE-050E-421A-B449-0615E7BB9E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C9AB81-DD74-46FE-8BFB-A3C2058B8F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4D482-C31F-4852-948F-D0E355597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194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717E74-6362-4520-A8EC-71301B561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IN">
                <a:solidFill>
                  <a:srgbClr val="FFFFFF"/>
                </a:solidFill>
              </a:rPr>
              <a:t>Impacts – Skymet Network</a:t>
            </a:r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08F0928-660B-4EB9-AEED-F89C509CFA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3458696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987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E94C89-95EF-4D7A-93D8-E9EF39ED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rgbClr val="FFFFFF"/>
                </a:solidFill>
              </a:rPr>
              <a:t>Impacts – </a:t>
            </a:r>
            <a:r>
              <a:rPr lang="en-IN" dirty="0" err="1">
                <a:solidFill>
                  <a:srgbClr val="FFFFFF"/>
                </a:solidFill>
              </a:rPr>
              <a:t>Skymet</a:t>
            </a:r>
            <a:r>
              <a:rPr lang="en-IN" dirty="0">
                <a:solidFill>
                  <a:srgbClr val="FFFFFF"/>
                </a:solidFill>
              </a:rPr>
              <a:t> Network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A9C1C4E-811B-443A-8B5D-D510866F34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8461922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5264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3D791C-F4F4-4175-B189-D390A27DB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IN">
                <a:solidFill>
                  <a:srgbClr val="FFFFFF"/>
                </a:solidFill>
              </a:rPr>
              <a:t>Impacts – Skymet Network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B61EEAF-66D4-4DDD-A59F-0B8CEE1CA8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4169502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2956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217</Words>
  <Application>Microsoft Office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Impacts – Skymet Network</vt:lpstr>
      <vt:lpstr>Impacts – Skymet Network</vt:lpstr>
      <vt:lpstr>Impacts – Skymet Network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Impacts – Skymet Network</dc:title>
  <dc:creator>Vidvatta Sharma</dc:creator>
  <cp:lastModifiedBy>Vidvatta Sharma</cp:lastModifiedBy>
  <cp:revision>4</cp:revision>
  <dcterms:created xsi:type="dcterms:W3CDTF">2020-01-15T10:12:04Z</dcterms:created>
  <dcterms:modified xsi:type="dcterms:W3CDTF">2020-01-15T10:15:37Z</dcterms:modified>
</cp:coreProperties>
</file>